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25203150" cy="36004500"/>
  <p:notesSz cx="6797675" cy="9874250"/>
  <p:defaultTextStyle>
    <a:defPPr>
      <a:defRPr lang="en-US"/>
    </a:defPPr>
    <a:lvl1pPr algn="l" defTabSz="3495675" rtl="0" eaLnBrk="0" fontAlgn="base" hangingPunct="0">
      <a:spcBef>
        <a:spcPct val="0"/>
      </a:spcBef>
      <a:spcAft>
        <a:spcPct val="0"/>
      </a:spcAft>
      <a:defRPr sz="6900" kern="1200">
        <a:solidFill>
          <a:schemeClr val="tx1"/>
        </a:solidFill>
        <a:latin typeface="Calibri" panose="020F0502020204030204" pitchFamily="34" charset="0"/>
        <a:ea typeface="+mn-ea"/>
        <a:cs typeface="+mn-cs"/>
      </a:defRPr>
    </a:lvl1pPr>
    <a:lvl2pPr marL="1747838" indent="-1290638" algn="l" defTabSz="3495675" rtl="0" eaLnBrk="0" fontAlgn="base" hangingPunct="0">
      <a:spcBef>
        <a:spcPct val="0"/>
      </a:spcBef>
      <a:spcAft>
        <a:spcPct val="0"/>
      </a:spcAft>
      <a:defRPr sz="6900" kern="1200">
        <a:solidFill>
          <a:schemeClr val="tx1"/>
        </a:solidFill>
        <a:latin typeface="Calibri" panose="020F0502020204030204" pitchFamily="34" charset="0"/>
        <a:ea typeface="+mn-ea"/>
        <a:cs typeface="+mn-cs"/>
      </a:defRPr>
    </a:lvl2pPr>
    <a:lvl3pPr marL="3495675" indent="-2581275" algn="l" defTabSz="3495675" rtl="0" eaLnBrk="0" fontAlgn="base" hangingPunct="0">
      <a:spcBef>
        <a:spcPct val="0"/>
      </a:spcBef>
      <a:spcAft>
        <a:spcPct val="0"/>
      </a:spcAft>
      <a:defRPr sz="6900" kern="1200">
        <a:solidFill>
          <a:schemeClr val="tx1"/>
        </a:solidFill>
        <a:latin typeface="Calibri" panose="020F0502020204030204" pitchFamily="34" charset="0"/>
        <a:ea typeface="+mn-ea"/>
        <a:cs typeface="+mn-cs"/>
      </a:defRPr>
    </a:lvl3pPr>
    <a:lvl4pPr marL="5245100" indent="-3873500" algn="l" defTabSz="3495675" rtl="0" eaLnBrk="0" fontAlgn="base" hangingPunct="0">
      <a:spcBef>
        <a:spcPct val="0"/>
      </a:spcBef>
      <a:spcAft>
        <a:spcPct val="0"/>
      </a:spcAft>
      <a:defRPr sz="6900" kern="1200">
        <a:solidFill>
          <a:schemeClr val="tx1"/>
        </a:solidFill>
        <a:latin typeface="Calibri" panose="020F0502020204030204" pitchFamily="34" charset="0"/>
        <a:ea typeface="+mn-ea"/>
        <a:cs typeface="+mn-cs"/>
      </a:defRPr>
    </a:lvl4pPr>
    <a:lvl5pPr marL="6992938" indent="-5164138" algn="l" defTabSz="3495675" rtl="0" eaLnBrk="0" fontAlgn="base" hangingPunct="0">
      <a:spcBef>
        <a:spcPct val="0"/>
      </a:spcBef>
      <a:spcAft>
        <a:spcPct val="0"/>
      </a:spcAft>
      <a:defRPr sz="6900" kern="1200">
        <a:solidFill>
          <a:schemeClr val="tx1"/>
        </a:solidFill>
        <a:latin typeface="Calibri" panose="020F0502020204030204" pitchFamily="34" charset="0"/>
        <a:ea typeface="+mn-ea"/>
        <a:cs typeface="+mn-cs"/>
      </a:defRPr>
    </a:lvl5pPr>
    <a:lvl6pPr marL="2286000" algn="l" defTabSz="914400" rtl="0" eaLnBrk="1" latinLnBrk="0" hangingPunct="1">
      <a:defRPr sz="6900" kern="1200">
        <a:solidFill>
          <a:schemeClr val="tx1"/>
        </a:solidFill>
        <a:latin typeface="Calibri" panose="020F0502020204030204" pitchFamily="34" charset="0"/>
        <a:ea typeface="+mn-ea"/>
        <a:cs typeface="+mn-cs"/>
      </a:defRPr>
    </a:lvl6pPr>
    <a:lvl7pPr marL="2743200" algn="l" defTabSz="914400" rtl="0" eaLnBrk="1" latinLnBrk="0" hangingPunct="1">
      <a:defRPr sz="6900" kern="1200">
        <a:solidFill>
          <a:schemeClr val="tx1"/>
        </a:solidFill>
        <a:latin typeface="Calibri" panose="020F0502020204030204" pitchFamily="34" charset="0"/>
        <a:ea typeface="+mn-ea"/>
        <a:cs typeface="+mn-cs"/>
      </a:defRPr>
    </a:lvl7pPr>
    <a:lvl8pPr marL="3200400" algn="l" defTabSz="914400" rtl="0" eaLnBrk="1" latinLnBrk="0" hangingPunct="1">
      <a:defRPr sz="6900" kern="1200">
        <a:solidFill>
          <a:schemeClr val="tx1"/>
        </a:solidFill>
        <a:latin typeface="Calibri" panose="020F0502020204030204" pitchFamily="34" charset="0"/>
        <a:ea typeface="+mn-ea"/>
        <a:cs typeface="+mn-cs"/>
      </a:defRPr>
    </a:lvl8pPr>
    <a:lvl9pPr marL="3657600" algn="l" defTabSz="914400" rtl="0" eaLnBrk="1" latinLnBrk="0" hangingPunct="1">
      <a:defRPr sz="69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1340">
          <p15:clr>
            <a:srgbClr val="A4A3A4"/>
          </p15:clr>
        </p15:guide>
        <p15:guide id="2" pos="793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94D"/>
    <a:srgbClr val="251305"/>
    <a:srgbClr val="61A60E"/>
    <a:srgbClr val="63A50D"/>
    <a:srgbClr val="95D608"/>
    <a:srgbClr val="64340C"/>
    <a:srgbClr val="0000FF"/>
    <a:srgbClr val="003A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15" autoAdjust="0"/>
    <p:restoredTop sz="94660"/>
  </p:normalViewPr>
  <p:slideViewPr>
    <p:cSldViewPr>
      <p:cViewPr>
        <p:scale>
          <a:sx n="50" d="100"/>
          <a:sy n="50" d="100"/>
        </p:scale>
        <p:origin x="600" y="36"/>
      </p:cViewPr>
      <p:guideLst>
        <p:guide orient="horz" pos="11340"/>
        <p:guide pos="793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0394" y="5892406"/>
            <a:ext cx="18902363" cy="12534900"/>
          </a:xfrm>
        </p:spPr>
        <p:txBody>
          <a:bodyPr anchor="b"/>
          <a:lstStyle>
            <a:lvl1pPr algn="ctr">
              <a:defRPr sz="12403"/>
            </a:lvl1pPr>
          </a:lstStyle>
          <a:p>
            <a:r>
              <a:rPr lang="en-US" smtClean="0"/>
              <a:t>Click to edit Master title style</a:t>
            </a:r>
            <a:endParaRPr lang="en-US"/>
          </a:p>
        </p:txBody>
      </p:sp>
      <p:sp>
        <p:nvSpPr>
          <p:cNvPr id="3" name="Subtitle 2"/>
          <p:cNvSpPr>
            <a:spLocks noGrp="1"/>
          </p:cNvSpPr>
          <p:nvPr>
            <p:ph type="subTitle" idx="1"/>
          </p:nvPr>
        </p:nvSpPr>
        <p:spPr>
          <a:xfrm>
            <a:off x="3150394" y="18910699"/>
            <a:ext cx="18902363" cy="8692751"/>
          </a:xfrm>
        </p:spPr>
        <p:txBody>
          <a:bodyPr/>
          <a:lstStyle>
            <a:lvl1pPr marL="0" indent="0" algn="ctr">
              <a:buNone/>
              <a:defRPr sz="4961"/>
            </a:lvl1pPr>
            <a:lvl2pPr marL="945124" indent="0" algn="ctr">
              <a:buNone/>
              <a:defRPr sz="4134"/>
            </a:lvl2pPr>
            <a:lvl3pPr marL="1890248" indent="0" algn="ctr">
              <a:buNone/>
              <a:defRPr sz="3721"/>
            </a:lvl3pPr>
            <a:lvl4pPr marL="2835372" indent="0" algn="ctr">
              <a:buNone/>
              <a:defRPr sz="3308"/>
            </a:lvl4pPr>
            <a:lvl5pPr marL="3780495" indent="0" algn="ctr">
              <a:buNone/>
              <a:defRPr sz="3308"/>
            </a:lvl5pPr>
            <a:lvl6pPr marL="4725619" indent="0" algn="ctr">
              <a:buNone/>
              <a:defRPr sz="3308"/>
            </a:lvl6pPr>
            <a:lvl7pPr marL="5670743" indent="0" algn="ctr">
              <a:buNone/>
              <a:defRPr sz="3308"/>
            </a:lvl7pPr>
            <a:lvl8pPr marL="6615867" indent="0" algn="ctr">
              <a:buNone/>
              <a:defRPr sz="3308"/>
            </a:lvl8pPr>
            <a:lvl9pPr marL="7560991" indent="0" algn="ctr">
              <a:buNone/>
              <a:defRPr sz="3308"/>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2A36B589-66C2-4E51-8047-C760648176B5}" type="datetimeFigureOut">
              <a:rPr lang="en-US" smtClean="0"/>
              <a:pPr>
                <a:defRPr/>
              </a:pPr>
              <a:t>9/14/2023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A15DCD30-26DC-49E0-9ED2-9D5DBC4F9C13}" type="slidenum">
              <a:rPr lang="en-GB" altLang="en-US" smtClean="0"/>
              <a:pPr>
                <a:defRPr/>
              </a:pPr>
              <a:t>‹#›</a:t>
            </a:fld>
            <a:endParaRPr lang="en-GB" altLang="en-US"/>
          </a:p>
        </p:txBody>
      </p:sp>
    </p:spTree>
    <p:extLst>
      <p:ext uri="{BB962C8B-B14F-4D97-AF65-F5344CB8AC3E}">
        <p14:creationId xmlns:p14="http://schemas.microsoft.com/office/powerpoint/2010/main" val="31257874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CA50CB56-E4A4-4E60-9D2F-3E2598EC4842}" type="datetimeFigureOut">
              <a:rPr lang="en-US" smtClean="0"/>
              <a:pPr>
                <a:defRPr/>
              </a:pPr>
              <a:t>9/14/2023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1358989-688F-4DA4-A525-00D33B4B3399}" type="slidenum">
              <a:rPr lang="en-GB" altLang="en-US" smtClean="0"/>
              <a:pPr>
                <a:defRPr/>
              </a:pPr>
              <a:t>‹#›</a:t>
            </a:fld>
            <a:endParaRPr lang="en-GB" altLang="en-US"/>
          </a:p>
        </p:txBody>
      </p:sp>
    </p:spTree>
    <p:extLst>
      <p:ext uri="{BB962C8B-B14F-4D97-AF65-F5344CB8AC3E}">
        <p14:creationId xmlns:p14="http://schemas.microsoft.com/office/powerpoint/2010/main" val="3513070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6004" y="1916906"/>
            <a:ext cx="5434429" cy="30512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32717" y="1916906"/>
            <a:ext cx="15988248" cy="305121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C1F9045-D10D-4006-92FD-7B4D650BB9FF}" type="datetimeFigureOut">
              <a:rPr lang="en-US" smtClean="0"/>
              <a:pPr>
                <a:defRPr/>
              </a:pPr>
              <a:t>9/14/2023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84FEE1AA-061A-4C8F-8805-0AA27277CECD}" type="slidenum">
              <a:rPr lang="en-GB" altLang="en-US" smtClean="0"/>
              <a:pPr>
                <a:defRPr/>
              </a:pPr>
              <a:t>‹#›</a:t>
            </a:fld>
            <a:endParaRPr lang="en-GB" altLang="en-US"/>
          </a:p>
        </p:txBody>
      </p:sp>
    </p:spTree>
    <p:extLst>
      <p:ext uri="{BB962C8B-B14F-4D97-AF65-F5344CB8AC3E}">
        <p14:creationId xmlns:p14="http://schemas.microsoft.com/office/powerpoint/2010/main" val="1295711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48D70EA-AA4A-4A05-B9EB-D9C75F25BE6A}" type="datetimeFigureOut">
              <a:rPr lang="en-US" smtClean="0"/>
              <a:pPr>
                <a:defRPr/>
              </a:pPr>
              <a:t>9/14/2023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92AA7E6A-722E-473C-930D-CB6D8A76D895}" type="slidenum">
              <a:rPr lang="en-GB" altLang="en-US" smtClean="0"/>
              <a:pPr>
                <a:defRPr/>
              </a:pPr>
              <a:t>‹#›</a:t>
            </a:fld>
            <a:endParaRPr lang="en-GB" altLang="en-US"/>
          </a:p>
        </p:txBody>
      </p:sp>
    </p:spTree>
    <p:extLst>
      <p:ext uri="{BB962C8B-B14F-4D97-AF65-F5344CB8AC3E}">
        <p14:creationId xmlns:p14="http://schemas.microsoft.com/office/powerpoint/2010/main" val="3944465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19590" y="8976127"/>
            <a:ext cx="21737717" cy="14976869"/>
          </a:xfrm>
        </p:spPr>
        <p:txBody>
          <a:bodyPr anchor="b"/>
          <a:lstStyle>
            <a:lvl1pPr>
              <a:defRPr sz="12403"/>
            </a:lvl1pPr>
          </a:lstStyle>
          <a:p>
            <a:r>
              <a:rPr lang="en-US" smtClean="0"/>
              <a:t>Click to edit Master title style</a:t>
            </a:r>
            <a:endParaRPr lang="en-US"/>
          </a:p>
        </p:txBody>
      </p:sp>
      <p:sp>
        <p:nvSpPr>
          <p:cNvPr id="3" name="Text Placeholder 2"/>
          <p:cNvSpPr>
            <a:spLocks noGrp="1"/>
          </p:cNvSpPr>
          <p:nvPr>
            <p:ph type="body" idx="1"/>
          </p:nvPr>
        </p:nvSpPr>
        <p:spPr>
          <a:xfrm>
            <a:off x="1719590" y="24094683"/>
            <a:ext cx="21737717" cy="7875982"/>
          </a:xfrm>
        </p:spPr>
        <p:txBody>
          <a:bodyPr/>
          <a:lstStyle>
            <a:lvl1pPr marL="0" indent="0">
              <a:buNone/>
              <a:defRPr sz="4961">
                <a:solidFill>
                  <a:schemeClr val="tx1">
                    <a:tint val="75000"/>
                  </a:schemeClr>
                </a:solidFill>
              </a:defRPr>
            </a:lvl1pPr>
            <a:lvl2pPr marL="945124" indent="0">
              <a:buNone/>
              <a:defRPr sz="4134">
                <a:solidFill>
                  <a:schemeClr val="tx1">
                    <a:tint val="75000"/>
                  </a:schemeClr>
                </a:solidFill>
              </a:defRPr>
            </a:lvl2pPr>
            <a:lvl3pPr marL="1890248" indent="0">
              <a:buNone/>
              <a:defRPr sz="3721">
                <a:solidFill>
                  <a:schemeClr val="tx1">
                    <a:tint val="75000"/>
                  </a:schemeClr>
                </a:solidFill>
              </a:defRPr>
            </a:lvl3pPr>
            <a:lvl4pPr marL="2835372" indent="0">
              <a:buNone/>
              <a:defRPr sz="3308">
                <a:solidFill>
                  <a:schemeClr val="tx1">
                    <a:tint val="75000"/>
                  </a:schemeClr>
                </a:solidFill>
              </a:defRPr>
            </a:lvl4pPr>
            <a:lvl5pPr marL="3780495" indent="0">
              <a:buNone/>
              <a:defRPr sz="3308">
                <a:solidFill>
                  <a:schemeClr val="tx1">
                    <a:tint val="75000"/>
                  </a:schemeClr>
                </a:solidFill>
              </a:defRPr>
            </a:lvl5pPr>
            <a:lvl6pPr marL="4725619" indent="0">
              <a:buNone/>
              <a:defRPr sz="3308">
                <a:solidFill>
                  <a:schemeClr val="tx1">
                    <a:tint val="75000"/>
                  </a:schemeClr>
                </a:solidFill>
              </a:defRPr>
            </a:lvl6pPr>
            <a:lvl7pPr marL="5670743" indent="0">
              <a:buNone/>
              <a:defRPr sz="3308">
                <a:solidFill>
                  <a:schemeClr val="tx1">
                    <a:tint val="75000"/>
                  </a:schemeClr>
                </a:solidFill>
              </a:defRPr>
            </a:lvl7pPr>
            <a:lvl8pPr marL="6615867" indent="0">
              <a:buNone/>
              <a:defRPr sz="3308">
                <a:solidFill>
                  <a:schemeClr val="tx1">
                    <a:tint val="75000"/>
                  </a:schemeClr>
                </a:solidFill>
              </a:defRPr>
            </a:lvl8pPr>
            <a:lvl9pPr marL="7560991" indent="0">
              <a:buNone/>
              <a:defRPr sz="3308">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fld id="{C808F99B-AA6E-45B9-94E1-F933ABAE266F}" type="datetimeFigureOut">
              <a:rPr lang="en-US" smtClean="0"/>
              <a:pPr>
                <a:defRPr/>
              </a:pPr>
              <a:t>9/14/2023</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81FD9E50-570D-4FF7-AC28-0986A89745FE}" type="slidenum">
              <a:rPr lang="en-GB" altLang="en-US" smtClean="0"/>
              <a:pPr>
                <a:defRPr/>
              </a:pPr>
              <a:t>‹#›</a:t>
            </a:fld>
            <a:endParaRPr lang="en-GB" altLang="en-US"/>
          </a:p>
        </p:txBody>
      </p:sp>
    </p:spTree>
    <p:extLst>
      <p:ext uri="{BB962C8B-B14F-4D97-AF65-F5344CB8AC3E}">
        <p14:creationId xmlns:p14="http://schemas.microsoft.com/office/powerpoint/2010/main" val="319357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32716" y="9584531"/>
            <a:ext cx="10711339" cy="2284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759095" y="9584531"/>
            <a:ext cx="10711339" cy="22844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E7171485-8FC4-4340-AA48-FC1B91CA0766}" type="datetimeFigureOut">
              <a:rPr lang="en-US" smtClean="0"/>
              <a:pPr>
                <a:defRPr/>
              </a:pPr>
              <a:t>9/14/2023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255E6830-9E31-413B-959D-B399FDE9CB16}" type="slidenum">
              <a:rPr lang="en-GB" altLang="en-US" smtClean="0"/>
              <a:pPr>
                <a:defRPr/>
              </a:pPr>
              <a:t>‹#›</a:t>
            </a:fld>
            <a:endParaRPr lang="en-GB" altLang="en-US"/>
          </a:p>
        </p:txBody>
      </p:sp>
    </p:spTree>
    <p:extLst>
      <p:ext uri="{BB962C8B-B14F-4D97-AF65-F5344CB8AC3E}">
        <p14:creationId xmlns:p14="http://schemas.microsoft.com/office/powerpoint/2010/main" val="4106276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5999" y="1916909"/>
            <a:ext cx="21737717" cy="6959206"/>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1736000" y="8826106"/>
            <a:ext cx="10662113" cy="4325538"/>
          </a:xfrm>
        </p:spPr>
        <p:txBody>
          <a:bodyPr anchor="b"/>
          <a:lstStyle>
            <a:lvl1pPr marL="0" indent="0">
              <a:buNone/>
              <a:defRPr sz="4961" b="1"/>
            </a:lvl1pPr>
            <a:lvl2pPr marL="945124" indent="0">
              <a:buNone/>
              <a:defRPr sz="4134" b="1"/>
            </a:lvl2pPr>
            <a:lvl3pPr marL="1890248" indent="0">
              <a:buNone/>
              <a:defRPr sz="3721" b="1"/>
            </a:lvl3pPr>
            <a:lvl4pPr marL="2835372" indent="0">
              <a:buNone/>
              <a:defRPr sz="3308" b="1"/>
            </a:lvl4pPr>
            <a:lvl5pPr marL="3780495" indent="0">
              <a:buNone/>
              <a:defRPr sz="3308" b="1"/>
            </a:lvl5pPr>
            <a:lvl6pPr marL="4725619" indent="0">
              <a:buNone/>
              <a:defRPr sz="3308" b="1"/>
            </a:lvl6pPr>
            <a:lvl7pPr marL="5670743" indent="0">
              <a:buNone/>
              <a:defRPr sz="3308" b="1"/>
            </a:lvl7pPr>
            <a:lvl8pPr marL="6615867" indent="0">
              <a:buNone/>
              <a:defRPr sz="3308" b="1"/>
            </a:lvl8pPr>
            <a:lvl9pPr marL="7560991" indent="0">
              <a:buNone/>
              <a:defRPr sz="3308" b="1"/>
            </a:lvl9pPr>
          </a:lstStyle>
          <a:p>
            <a:pPr lvl="0"/>
            <a:r>
              <a:rPr lang="en-US" smtClean="0"/>
              <a:t>Edit Master text styles</a:t>
            </a:r>
          </a:p>
        </p:txBody>
      </p:sp>
      <p:sp>
        <p:nvSpPr>
          <p:cNvPr id="4" name="Content Placeholder 3"/>
          <p:cNvSpPr>
            <a:spLocks noGrp="1"/>
          </p:cNvSpPr>
          <p:nvPr>
            <p:ph sz="half" idx="2"/>
          </p:nvPr>
        </p:nvSpPr>
        <p:spPr>
          <a:xfrm>
            <a:off x="1736000" y="13151644"/>
            <a:ext cx="10662113" cy="193440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2759095" y="8826106"/>
            <a:ext cx="10714621" cy="4325538"/>
          </a:xfrm>
        </p:spPr>
        <p:txBody>
          <a:bodyPr anchor="b"/>
          <a:lstStyle>
            <a:lvl1pPr marL="0" indent="0">
              <a:buNone/>
              <a:defRPr sz="4961" b="1"/>
            </a:lvl1pPr>
            <a:lvl2pPr marL="945124" indent="0">
              <a:buNone/>
              <a:defRPr sz="4134" b="1"/>
            </a:lvl2pPr>
            <a:lvl3pPr marL="1890248" indent="0">
              <a:buNone/>
              <a:defRPr sz="3721" b="1"/>
            </a:lvl3pPr>
            <a:lvl4pPr marL="2835372" indent="0">
              <a:buNone/>
              <a:defRPr sz="3308" b="1"/>
            </a:lvl4pPr>
            <a:lvl5pPr marL="3780495" indent="0">
              <a:buNone/>
              <a:defRPr sz="3308" b="1"/>
            </a:lvl5pPr>
            <a:lvl6pPr marL="4725619" indent="0">
              <a:buNone/>
              <a:defRPr sz="3308" b="1"/>
            </a:lvl6pPr>
            <a:lvl7pPr marL="5670743" indent="0">
              <a:buNone/>
              <a:defRPr sz="3308" b="1"/>
            </a:lvl7pPr>
            <a:lvl8pPr marL="6615867" indent="0">
              <a:buNone/>
              <a:defRPr sz="3308" b="1"/>
            </a:lvl8pPr>
            <a:lvl9pPr marL="7560991" indent="0">
              <a:buNone/>
              <a:defRPr sz="3308" b="1"/>
            </a:lvl9pPr>
          </a:lstStyle>
          <a:p>
            <a:pPr lvl="0"/>
            <a:r>
              <a:rPr lang="en-US" smtClean="0"/>
              <a:t>Edit Master text styles</a:t>
            </a:r>
          </a:p>
        </p:txBody>
      </p:sp>
      <p:sp>
        <p:nvSpPr>
          <p:cNvPr id="6" name="Content Placeholder 5"/>
          <p:cNvSpPr>
            <a:spLocks noGrp="1"/>
          </p:cNvSpPr>
          <p:nvPr>
            <p:ph sz="quarter" idx="4"/>
          </p:nvPr>
        </p:nvSpPr>
        <p:spPr>
          <a:xfrm>
            <a:off x="12759095" y="13151644"/>
            <a:ext cx="10714621" cy="193440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52584FCA-511B-4B06-9635-35F4207812A0}" type="datetimeFigureOut">
              <a:rPr lang="en-US" smtClean="0"/>
              <a:pPr>
                <a:defRPr/>
              </a:pPr>
              <a:t>9/14/2023</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14703A63-8D50-4A2D-ADBE-C732C155C15C}" type="slidenum">
              <a:rPr lang="en-GB" altLang="en-US" smtClean="0"/>
              <a:pPr>
                <a:defRPr/>
              </a:pPr>
              <a:t>‹#›</a:t>
            </a:fld>
            <a:endParaRPr lang="en-GB" altLang="en-US"/>
          </a:p>
        </p:txBody>
      </p:sp>
    </p:spTree>
    <p:extLst>
      <p:ext uri="{BB962C8B-B14F-4D97-AF65-F5344CB8AC3E}">
        <p14:creationId xmlns:p14="http://schemas.microsoft.com/office/powerpoint/2010/main" val="1373251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7897D084-087A-43BD-92AA-0A12F0879678}" type="datetimeFigureOut">
              <a:rPr lang="en-US" smtClean="0"/>
              <a:pPr>
                <a:defRPr/>
              </a:pPr>
              <a:t>9/14/2023</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74040C99-D359-4FCE-91BC-9093AE87D4BB}" type="slidenum">
              <a:rPr lang="en-GB" altLang="en-US" smtClean="0"/>
              <a:pPr>
                <a:defRPr/>
              </a:pPr>
              <a:t>‹#›</a:t>
            </a:fld>
            <a:endParaRPr lang="en-GB" altLang="en-US"/>
          </a:p>
        </p:txBody>
      </p:sp>
    </p:spTree>
    <p:extLst>
      <p:ext uri="{BB962C8B-B14F-4D97-AF65-F5344CB8AC3E}">
        <p14:creationId xmlns:p14="http://schemas.microsoft.com/office/powerpoint/2010/main" val="660172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A7CBAB7-A421-48FD-95AE-A08B2114A37B}" type="datetimeFigureOut">
              <a:rPr lang="en-US" smtClean="0"/>
              <a:pPr>
                <a:defRPr/>
              </a:pPr>
              <a:t>9/14/2023</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03B3FB63-8DB5-43C6-9D41-581C933E6425}" type="slidenum">
              <a:rPr lang="en-GB" altLang="en-US" smtClean="0"/>
              <a:pPr>
                <a:defRPr/>
              </a:pPr>
              <a:t>‹#›</a:t>
            </a:fld>
            <a:endParaRPr lang="en-GB" altLang="en-US"/>
          </a:p>
        </p:txBody>
      </p:sp>
    </p:spTree>
    <p:extLst>
      <p:ext uri="{BB962C8B-B14F-4D97-AF65-F5344CB8AC3E}">
        <p14:creationId xmlns:p14="http://schemas.microsoft.com/office/powerpoint/2010/main" val="230983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6000" y="2400300"/>
            <a:ext cx="8128671" cy="8401050"/>
          </a:xfrm>
        </p:spPr>
        <p:txBody>
          <a:bodyPr anchor="b"/>
          <a:lstStyle>
            <a:lvl1pPr>
              <a:defRPr sz="6615"/>
            </a:lvl1pPr>
          </a:lstStyle>
          <a:p>
            <a:r>
              <a:rPr lang="en-US" smtClean="0"/>
              <a:t>Click to edit Master title style</a:t>
            </a:r>
            <a:endParaRPr lang="en-US"/>
          </a:p>
        </p:txBody>
      </p:sp>
      <p:sp>
        <p:nvSpPr>
          <p:cNvPr id="3" name="Content Placeholder 2"/>
          <p:cNvSpPr>
            <a:spLocks noGrp="1"/>
          </p:cNvSpPr>
          <p:nvPr>
            <p:ph idx="1"/>
          </p:nvPr>
        </p:nvSpPr>
        <p:spPr>
          <a:xfrm>
            <a:off x="10714621" y="5183984"/>
            <a:ext cx="12759095" cy="25586531"/>
          </a:xfrm>
        </p:spPr>
        <p:txBody>
          <a:bodyPr/>
          <a:lstStyle>
            <a:lvl1pPr>
              <a:defRPr sz="6615"/>
            </a:lvl1pPr>
            <a:lvl2pPr>
              <a:defRPr sz="5788"/>
            </a:lvl2pPr>
            <a:lvl3pPr>
              <a:defRPr sz="4961"/>
            </a:lvl3pPr>
            <a:lvl4pPr>
              <a:defRPr sz="4134"/>
            </a:lvl4pPr>
            <a:lvl5pPr>
              <a:defRPr sz="4134"/>
            </a:lvl5pPr>
            <a:lvl6pPr>
              <a:defRPr sz="4134"/>
            </a:lvl6pPr>
            <a:lvl7pPr>
              <a:defRPr sz="4134"/>
            </a:lvl7pPr>
            <a:lvl8pPr>
              <a:defRPr sz="4134"/>
            </a:lvl8pPr>
            <a:lvl9pPr>
              <a:defRPr sz="4134"/>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736000" y="10801350"/>
            <a:ext cx="8128671" cy="20010837"/>
          </a:xfrm>
        </p:spPr>
        <p:txBody>
          <a:bodyPr/>
          <a:lstStyle>
            <a:lvl1pPr marL="0" indent="0">
              <a:buNone/>
              <a:defRPr sz="3308"/>
            </a:lvl1pPr>
            <a:lvl2pPr marL="945124" indent="0">
              <a:buNone/>
              <a:defRPr sz="2894"/>
            </a:lvl2pPr>
            <a:lvl3pPr marL="1890248" indent="0">
              <a:buNone/>
              <a:defRPr sz="2481"/>
            </a:lvl3pPr>
            <a:lvl4pPr marL="2835372" indent="0">
              <a:buNone/>
              <a:defRPr sz="2067"/>
            </a:lvl4pPr>
            <a:lvl5pPr marL="3780495" indent="0">
              <a:buNone/>
              <a:defRPr sz="2067"/>
            </a:lvl5pPr>
            <a:lvl6pPr marL="4725619" indent="0">
              <a:buNone/>
              <a:defRPr sz="2067"/>
            </a:lvl6pPr>
            <a:lvl7pPr marL="5670743" indent="0">
              <a:buNone/>
              <a:defRPr sz="2067"/>
            </a:lvl7pPr>
            <a:lvl8pPr marL="6615867" indent="0">
              <a:buNone/>
              <a:defRPr sz="2067"/>
            </a:lvl8pPr>
            <a:lvl9pPr marL="7560991" indent="0">
              <a:buNone/>
              <a:defRPr sz="2067"/>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87874F7C-7A49-4777-8091-1F2E724C6B7D}" type="datetimeFigureOut">
              <a:rPr lang="en-US" smtClean="0"/>
              <a:pPr>
                <a:defRPr/>
              </a:pPr>
              <a:t>9/14/2023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2B387E1D-7864-4856-BE28-B7EA6DB3D43B}" type="slidenum">
              <a:rPr lang="en-GB" altLang="en-US" smtClean="0"/>
              <a:pPr>
                <a:defRPr/>
              </a:pPr>
              <a:t>‹#›</a:t>
            </a:fld>
            <a:endParaRPr lang="en-GB" altLang="en-US"/>
          </a:p>
        </p:txBody>
      </p:sp>
    </p:spTree>
    <p:extLst>
      <p:ext uri="{BB962C8B-B14F-4D97-AF65-F5344CB8AC3E}">
        <p14:creationId xmlns:p14="http://schemas.microsoft.com/office/powerpoint/2010/main" val="674668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6000" y="2400300"/>
            <a:ext cx="8128671" cy="8401050"/>
          </a:xfrm>
        </p:spPr>
        <p:txBody>
          <a:bodyPr anchor="b"/>
          <a:lstStyle>
            <a:lvl1pPr>
              <a:defRPr sz="6615"/>
            </a:lvl1pPr>
          </a:lstStyle>
          <a:p>
            <a:r>
              <a:rPr lang="en-US" smtClean="0"/>
              <a:t>Click to edit Master title style</a:t>
            </a:r>
            <a:endParaRPr lang="en-US"/>
          </a:p>
        </p:txBody>
      </p:sp>
      <p:sp>
        <p:nvSpPr>
          <p:cNvPr id="3" name="Picture Placeholder 2"/>
          <p:cNvSpPr>
            <a:spLocks noGrp="1"/>
          </p:cNvSpPr>
          <p:nvPr>
            <p:ph type="pic" idx="1"/>
          </p:nvPr>
        </p:nvSpPr>
        <p:spPr>
          <a:xfrm>
            <a:off x="10714621" y="5183984"/>
            <a:ext cx="12759095" cy="25586531"/>
          </a:xfrm>
        </p:spPr>
        <p:txBody>
          <a:bodyPr/>
          <a:lstStyle>
            <a:lvl1pPr marL="0" indent="0">
              <a:buNone/>
              <a:defRPr sz="6615"/>
            </a:lvl1pPr>
            <a:lvl2pPr marL="945124" indent="0">
              <a:buNone/>
              <a:defRPr sz="5788"/>
            </a:lvl2pPr>
            <a:lvl3pPr marL="1890248" indent="0">
              <a:buNone/>
              <a:defRPr sz="4961"/>
            </a:lvl3pPr>
            <a:lvl4pPr marL="2835372" indent="0">
              <a:buNone/>
              <a:defRPr sz="4134"/>
            </a:lvl4pPr>
            <a:lvl5pPr marL="3780495" indent="0">
              <a:buNone/>
              <a:defRPr sz="4134"/>
            </a:lvl5pPr>
            <a:lvl6pPr marL="4725619" indent="0">
              <a:buNone/>
              <a:defRPr sz="4134"/>
            </a:lvl6pPr>
            <a:lvl7pPr marL="5670743" indent="0">
              <a:buNone/>
              <a:defRPr sz="4134"/>
            </a:lvl7pPr>
            <a:lvl8pPr marL="6615867" indent="0">
              <a:buNone/>
              <a:defRPr sz="4134"/>
            </a:lvl8pPr>
            <a:lvl9pPr marL="7560991" indent="0">
              <a:buNone/>
              <a:defRPr sz="4134"/>
            </a:lvl9pPr>
          </a:lstStyle>
          <a:p>
            <a:endParaRPr lang="en-US"/>
          </a:p>
        </p:txBody>
      </p:sp>
      <p:sp>
        <p:nvSpPr>
          <p:cNvPr id="4" name="Text Placeholder 3"/>
          <p:cNvSpPr>
            <a:spLocks noGrp="1"/>
          </p:cNvSpPr>
          <p:nvPr>
            <p:ph type="body" sz="half" idx="2"/>
          </p:nvPr>
        </p:nvSpPr>
        <p:spPr>
          <a:xfrm>
            <a:off x="1736000" y="10801350"/>
            <a:ext cx="8128671" cy="20010837"/>
          </a:xfrm>
        </p:spPr>
        <p:txBody>
          <a:bodyPr/>
          <a:lstStyle>
            <a:lvl1pPr marL="0" indent="0">
              <a:buNone/>
              <a:defRPr sz="3308"/>
            </a:lvl1pPr>
            <a:lvl2pPr marL="945124" indent="0">
              <a:buNone/>
              <a:defRPr sz="2894"/>
            </a:lvl2pPr>
            <a:lvl3pPr marL="1890248" indent="0">
              <a:buNone/>
              <a:defRPr sz="2481"/>
            </a:lvl3pPr>
            <a:lvl4pPr marL="2835372" indent="0">
              <a:buNone/>
              <a:defRPr sz="2067"/>
            </a:lvl4pPr>
            <a:lvl5pPr marL="3780495" indent="0">
              <a:buNone/>
              <a:defRPr sz="2067"/>
            </a:lvl5pPr>
            <a:lvl6pPr marL="4725619" indent="0">
              <a:buNone/>
              <a:defRPr sz="2067"/>
            </a:lvl6pPr>
            <a:lvl7pPr marL="5670743" indent="0">
              <a:buNone/>
              <a:defRPr sz="2067"/>
            </a:lvl7pPr>
            <a:lvl8pPr marL="6615867" indent="0">
              <a:buNone/>
              <a:defRPr sz="2067"/>
            </a:lvl8pPr>
            <a:lvl9pPr marL="7560991" indent="0">
              <a:buNone/>
              <a:defRPr sz="2067"/>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fld id="{F64BA20D-1117-4D03-ADE2-B98D53180261}" type="datetimeFigureOut">
              <a:rPr lang="en-US" smtClean="0"/>
              <a:pPr>
                <a:defRPr/>
              </a:pPr>
              <a:t>9/14/2023</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82825F4D-6A41-49BA-AFDC-58CDDFB7E40F}" type="slidenum">
              <a:rPr lang="en-GB" altLang="en-US" smtClean="0"/>
              <a:pPr>
                <a:defRPr/>
              </a:pPr>
              <a:t>‹#›</a:t>
            </a:fld>
            <a:endParaRPr lang="en-GB" altLang="en-US"/>
          </a:p>
        </p:txBody>
      </p:sp>
    </p:spTree>
    <p:extLst>
      <p:ext uri="{BB962C8B-B14F-4D97-AF65-F5344CB8AC3E}">
        <p14:creationId xmlns:p14="http://schemas.microsoft.com/office/powerpoint/2010/main" val="1144748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717" y="1916909"/>
            <a:ext cx="21737717" cy="6959206"/>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732717" y="9584531"/>
            <a:ext cx="21737717" cy="228445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732716" y="33370840"/>
            <a:ext cx="5670709" cy="1916906"/>
          </a:xfrm>
          <a:prstGeom prst="rect">
            <a:avLst/>
          </a:prstGeom>
        </p:spPr>
        <p:txBody>
          <a:bodyPr vert="horz" lIns="91440" tIns="45720" rIns="91440" bIns="45720" rtlCol="0" anchor="ctr"/>
          <a:lstStyle>
            <a:lvl1pPr algn="l">
              <a:defRPr sz="2481">
                <a:solidFill>
                  <a:schemeClr val="tx1">
                    <a:tint val="75000"/>
                  </a:schemeClr>
                </a:solidFill>
              </a:defRPr>
            </a:lvl1pPr>
          </a:lstStyle>
          <a:p>
            <a:pPr>
              <a:defRPr/>
            </a:pPr>
            <a:fld id="{57535838-8EB1-454C-99D3-014378629C5F}" type="datetimeFigureOut">
              <a:rPr lang="en-US" smtClean="0"/>
              <a:pPr>
                <a:defRPr/>
              </a:pPr>
              <a:t>9/14/2023</a:t>
            </a:fld>
            <a:endParaRPr lang="en-GB"/>
          </a:p>
        </p:txBody>
      </p:sp>
      <p:sp>
        <p:nvSpPr>
          <p:cNvPr id="5" name="Footer Placeholder 4"/>
          <p:cNvSpPr>
            <a:spLocks noGrp="1"/>
          </p:cNvSpPr>
          <p:nvPr>
            <p:ph type="ftr" sz="quarter" idx="3"/>
          </p:nvPr>
        </p:nvSpPr>
        <p:spPr>
          <a:xfrm>
            <a:off x="8348544" y="33370840"/>
            <a:ext cx="8506063" cy="1916906"/>
          </a:xfrm>
          <a:prstGeom prst="rect">
            <a:avLst/>
          </a:prstGeom>
        </p:spPr>
        <p:txBody>
          <a:bodyPr vert="horz" lIns="91440" tIns="45720" rIns="91440" bIns="45720" rtlCol="0" anchor="ctr"/>
          <a:lstStyle>
            <a:lvl1pPr algn="ctr">
              <a:defRPr sz="2481">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17799725" y="33370840"/>
            <a:ext cx="5670709" cy="1916906"/>
          </a:xfrm>
          <a:prstGeom prst="rect">
            <a:avLst/>
          </a:prstGeom>
        </p:spPr>
        <p:txBody>
          <a:bodyPr vert="horz" lIns="91440" tIns="45720" rIns="91440" bIns="45720" rtlCol="0" anchor="ctr"/>
          <a:lstStyle>
            <a:lvl1pPr algn="r">
              <a:defRPr sz="2481">
                <a:solidFill>
                  <a:schemeClr val="tx1">
                    <a:tint val="75000"/>
                  </a:schemeClr>
                </a:solidFill>
              </a:defRPr>
            </a:lvl1pPr>
          </a:lstStyle>
          <a:p>
            <a:pPr>
              <a:defRPr/>
            </a:pPr>
            <a:fld id="{4A114FB4-B244-43D6-B493-446B1FADB1A5}" type="slidenum">
              <a:rPr lang="en-GB" altLang="en-US" smtClean="0"/>
              <a:pPr>
                <a:defRPr/>
              </a:pPr>
              <a:t>‹#›</a:t>
            </a:fld>
            <a:endParaRPr lang="en-GB" altLang="en-US"/>
          </a:p>
        </p:txBody>
      </p:sp>
    </p:spTree>
    <p:extLst>
      <p:ext uri="{BB962C8B-B14F-4D97-AF65-F5344CB8AC3E}">
        <p14:creationId xmlns:p14="http://schemas.microsoft.com/office/powerpoint/2010/main" val="41454728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1890248" rtl="0" eaLnBrk="1" latinLnBrk="0" hangingPunct="1">
        <a:lnSpc>
          <a:spcPct val="90000"/>
        </a:lnSpc>
        <a:spcBef>
          <a:spcPct val="0"/>
        </a:spcBef>
        <a:buNone/>
        <a:defRPr sz="9096" kern="1200">
          <a:solidFill>
            <a:schemeClr val="tx1"/>
          </a:solidFill>
          <a:latin typeface="+mj-lt"/>
          <a:ea typeface="+mj-ea"/>
          <a:cs typeface="+mj-cs"/>
        </a:defRPr>
      </a:lvl1pPr>
    </p:titleStyle>
    <p:bodyStyle>
      <a:lvl1pPr marL="472562" indent="-472562" algn="l" defTabSz="1890248" rtl="0" eaLnBrk="1" latinLnBrk="0" hangingPunct="1">
        <a:lnSpc>
          <a:spcPct val="90000"/>
        </a:lnSpc>
        <a:spcBef>
          <a:spcPts val="2067"/>
        </a:spcBef>
        <a:buFont typeface="Arial" panose="020B0604020202020204" pitchFamily="34" charset="0"/>
        <a:buChar char="•"/>
        <a:defRPr sz="5788" kern="1200">
          <a:solidFill>
            <a:schemeClr val="tx1"/>
          </a:solidFill>
          <a:latin typeface="+mn-lt"/>
          <a:ea typeface="+mn-ea"/>
          <a:cs typeface="+mn-cs"/>
        </a:defRPr>
      </a:lvl1pPr>
      <a:lvl2pPr marL="1417686" indent="-472562" algn="l" defTabSz="1890248" rtl="0" eaLnBrk="1" latinLnBrk="0" hangingPunct="1">
        <a:lnSpc>
          <a:spcPct val="90000"/>
        </a:lnSpc>
        <a:spcBef>
          <a:spcPts val="1034"/>
        </a:spcBef>
        <a:buFont typeface="Arial" panose="020B0604020202020204" pitchFamily="34" charset="0"/>
        <a:buChar char="•"/>
        <a:defRPr sz="4961" kern="1200">
          <a:solidFill>
            <a:schemeClr val="tx1"/>
          </a:solidFill>
          <a:latin typeface="+mn-lt"/>
          <a:ea typeface="+mn-ea"/>
          <a:cs typeface="+mn-cs"/>
        </a:defRPr>
      </a:lvl2pPr>
      <a:lvl3pPr marL="2362810" indent="-472562" algn="l" defTabSz="1890248" rtl="0" eaLnBrk="1" latinLnBrk="0" hangingPunct="1">
        <a:lnSpc>
          <a:spcPct val="90000"/>
        </a:lnSpc>
        <a:spcBef>
          <a:spcPts val="1034"/>
        </a:spcBef>
        <a:buFont typeface="Arial" panose="020B0604020202020204" pitchFamily="34" charset="0"/>
        <a:buChar char="•"/>
        <a:defRPr sz="4134" kern="1200">
          <a:solidFill>
            <a:schemeClr val="tx1"/>
          </a:solidFill>
          <a:latin typeface="+mn-lt"/>
          <a:ea typeface="+mn-ea"/>
          <a:cs typeface="+mn-cs"/>
        </a:defRPr>
      </a:lvl3pPr>
      <a:lvl4pPr marL="3307933" indent="-472562" algn="l" defTabSz="1890248" rtl="0" eaLnBrk="1" latinLnBrk="0" hangingPunct="1">
        <a:lnSpc>
          <a:spcPct val="90000"/>
        </a:lnSpc>
        <a:spcBef>
          <a:spcPts val="1034"/>
        </a:spcBef>
        <a:buFont typeface="Arial" panose="020B0604020202020204" pitchFamily="34" charset="0"/>
        <a:buChar char="•"/>
        <a:defRPr sz="3721" kern="1200">
          <a:solidFill>
            <a:schemeClr val="tx1"/>
          </a:solidFill>
          <a:latin typeface="+mn-lt"/>
          <a:ea typeface="+mn-ea"/>
          <a:cs typeface="+mn-cs"/>
        </a:defRPr>
      </a:lvl4pPr>
      <a:lvl5pPr marL="4253057" indent="-472562" algn="l" defTabSz="1890248" rtl="0" eaLnBrk="1" latinLnBrk="0" hangingPunct="1">
        <a:lnSpc>
          <a:spcPct val="90000"/>
        </a:lnSpc>
        <a:spcBef>
          <a:spcPts val="1034"/>
        </a:spcBef>
        <a:buFont typeface="Arial" panose="020B0604020202020204" pitchFamily="34" charset="0"/>
        <a:buChar char="•"/>
        <a:defRPr sz="3721" kern="1200">
          <a:solidFill>
            <a:schemeClr val="tx1"/>
          </a:solidFill>
          <a:latin typeface="+mn-lt"/>
          <a:ea typeface="+mn-ea"/>
          <a:cs typeface="+mn-cs"/>
        </a:defRPr>
      </a:lvl5pPr>
      <a:lvl6pPr marL="5198181" indent="-472562" algn="l" defTabSz="1890248" rtl="0" eaLnBrk="1" latinLnBrk="0" hangingPunct="1">
        <a:lnSpc>
          <a:spcPct val="90000"/>
        </a:lnSpc>
        <a:spcBef>
          <a:spcPts val="1034"/>
        </a:spcBef>
        <a:buFont typeface="Arial" panose="020B0604020202020204" pitchFamily="34" charset="0"/>
        <a:buChar char="•"/>
        <a:defRPr sz="3721" kern="1200">
          <a:solidFill>
            <a:schemeClr val="tx1"/>
          </a:solidFill>
          <a:latin typeface="+mn-lt"/>
          <a:ea typeface="+mn-ea"/>
          <a:cs typeface="+mn-cs"/>
        </a:defRPr>
      </a:lvl6pPr>
      <a:lvl7pPr marL="6143305" indent="-472562" algn="l" defTabSz="1890248" rtl="0" eaLnBrk="1" latinLnBrk="0" hangingPunct="1">
        <a:lnSpc>
          <a:spcPct val="90000"/>
        </a:lnSpc>
        <a:spcBef>
          <a:spcPts val="1034"/>
        </a:spcBef>
        <a:buFont typeface="Arial" panose="020B0604020202020204" pitchFamily="34" charset="0"/>
        <a:buChar char="•"/>
        <a:defRPr sz="3721" kern="1200">
          <a:solidFill>
            <a:schemeClr val="tx1"/>
          </a:solidFill>
          <a:latin typeface="+mn-lt"/>
          <a:ea typeface="+mn-ea"/>
          <a:cs typeface="+mn-cs"/>
        </a:defRPr>
      </a:lvl7pPr>
      <a:lvl8pPr marL="7088429" indent="-472562" algn="l" defTabSz="1890248" rtl="0" eaLnBrk="1" latinLnBrk="0" hangingPunct="1">
        <a:lnSpc>
          <a:spcPct val="90000"/>
        </a:lnSpc>
        <a:spcBef>
          <a:spcPts val="1034"/>
        </a:spcBef>
        <a:buFont typeface="Arial" panose="020B0604020202020204" pitchFamily="34" charset="0"/>
        <a:buChar char="•"/>
        <a:defRPr sz="3721" kern="1200">
          <a:solidFill>
            <a:schemeClr val="tx1"/>
          </a:solidFill>
          <a:latin typeface="+mn-lt"/>
          <a:ea typeface="+mn-ea"/>
          <a:cs typeface="+mn-cs"/>
        </a:defRPr>
      </a:lvl8pPr>
      <a:lvl9pPr marL="8033553" indent="-472562" algn="l" defTabSz="1890248" rtl="0" eaLnBrk="1" latinLnBrk="0" hangingPunct="1">
        <a:lnSpc>
          <a:spcPct val="90000"/>
        </a:lnSpc>
        <a:spcBef>
          <a:spcPts val="1034"/>
        </a:spcBef>
        <a:buFont typeface="Arial" panose="020B0604020202020204" pitchFamily="34" charset="0"/>
        <a:buChar char="•"/>
        <a:defRPr sz="3721" kern="1200">
          <a:solidFill>
            <a:schemeClr val="tx1"/>
          </a:solidFill>
          <a:latin typeface="+mn-lt"/>
          <a:ea typeface="+mn-ea"/>
          <a:cs typeface="+mn-cs"/>
        </a:defRPr>
      </a:lvl9pPr>
    </p:bodyStyle>
    <p:otherStyle>
      <a:defPPr>
        <a:defRPr lang="en-US"/>
      </a:defPPr>
      <a:lvl1pPr marL="0" algn="l" defTabSz="1890248" rtl="0" eaLnBrk="1" latinLnBrk="0" hangingPunct="1">
        <a:defRPr sz="3721" kern="1200">
          <a:solidFill>
            <a:schemeClr val="tx1"/>
          </a:solidFill>
          <a:latin typeface="+mn-lt"/>
          <a:ea typeface="+mn-ea"/>
          <a:cs typeface="+mn-cs"/>
        </a:defRPr>
      </a:lvl1pPr>
      <a:lvl2pPr marL="945124" algn="l" defTabSz="1890248" rtl="0" eaLnBrk="1" latinLnBrk="0" hangingPunct="1">
        <a:defRPr sz="3721" kern="1200">
          <a:solidFill>
            <a:schemeClr val="tx1"/>
          </a:solidFill>
          <a:latin typeface="+mn-lt"/>
          <a:ea typeface="+mn-ea"/>
          <a:cs typeface="+mn-cs"/>
        </a:defRPr>
      </a:lvl2pPr>
      <a:lvl3pPr marL="1890248" algn="l" defTabSz="1890248" rtl="0" eaLnBrk="1" latinLnBrk="0" hangingPunct="1">
        <a:defRPr sz="3721" kern="1200">
          <a:solidFill>
            <a:schemeClr val="tx1"/>
          </a:solidFill>
          <a:latin typeface="+mn-lt"/>
          <a:ea typeface="+mn-ea"/>
          <a:cs typeface="+mn-cs"/>
        </a:defRPr>
      </a:lvl3pPr>
      <a:lvl4pPr marL="2835372" algn="l" defTabSz="1890248" rtl="0" eaLnBrk="1" latinLnBrk="0" hangingPunct="1">
        <a:defRPr sz="3721" kern="1200">
          <a:solidFill>
            <a:schemeClr val="tx1"/>
          </a:solidFill>
          <a:latin typeface="+mn-lt"/>
          <a:ea typeface="+mn-ea"/>
          <a:cs typeface="+mn-cs"/>
        </a:defRPr>
      </a:lvl4pPr>
      <a:lvl5pPr marL="3780495" algn="l" defTabSz="1890248" rtl="0" eaLnBrk="1" latinLnBrk="0" hangingPunct="1">
        <a:defRPr sz="3721" kern="1200">
          <a:solidFill>
            <a:schemeClr val="tx1"/>
          </a:solidFill>
          <a:latin typeface="+mn-lt"/>
          <a:ea typeface="+mn-ea"/>
          <a:cs typeface="+mn-cs"/>
        </a:defRPr>
      </a:lvl5pPr>
      <a:lvl6pPr marL="4725619" algn="l" defTabSz="1890248" rtl="0" eaLnBrk="1" latinLnBrk="0" hangingPunct="1">
        <a:defRPr sz="3721" kern="1200">
          <a:solidFill>
            <a:schemeClr val="tx1"/>
          </a:solidFill>
          <a:latin typeface="+mn-lt"/>
          <a:ea typeface="+mn-ea"/>
          <a:cs typeface="+mn-cs"/>
        </a:defRPr>
      </a:lvl6pPr>
      <a:lvl7pPr marL="5670743" algn="l" defTabSz="1890248" rtl="0" eaLnBrk="1" latinLnBrk="0" hangingPunct="1">
        <a:defRPr sz="3721" kern="1200">
          <a:solidFill>
            <a:schemeClr val="tx1"/>
          </a:solidFill>
          <a:latin typeface="+mn-lt"/>
          <a:ea typeface="+mn-ea"/>
          <a:cs typeface="+mn-cs"/>
        </a:defRPr>
      </a:lvl7pPr>
      <a:lvl8pPr marL="6615867" algn="l" defTabSz="1890248" rtl="0" eaLnBrk="1" latinLnBrk="0" hangingPunct="1">
        <a:defRPr sz="3721" kern="1200">
          <a:solidFill>
            <a:schemeClr val="tx1"/>
          </a:solidFill>
          <a:latin typeface="+mn-lt"/>
          <a:ea typeface="+mn-ea"/>
          <a:cs typeface="+mn-cs"/>
        </a:defRPr>
      </a:lvl8pPr>
      <a:lvl9pPr marL="7560991" algn="l" defTabSz="1890248" rtl="0" eaLnBrk="1" latinLnBrk="0" hangingPunct="1">
        <a:defRPr sz="37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1">
              <a:lumMod val="50000"/>
            </a:schemeClr>
          </a:fgClr>
          <a:bgClr>
            <a:schemeClr val="bg1"/>
          </a:bgClr>
        </a:pattFill>
        <a:effectLst/>
      </p:bgPr>
    </p:bg>
    <p:spTree>
      <p:nvGrpSpPr>
        <p:cNvPr id="1" name=""/>
        <p:cNvGrpSpPr/>
        <p:nvPr/>
      </p:nvGrpSpPr>
      <p:grpSpPr>
        <a:xfrm>
          <a:off x="0" y="0"/>
          <a:ext cx="0" cy="0"/>
          <a:chOff x="0" y="0"/>
          <a:chExt cx="0" cy="0"/>
        </a:xfrm>
      </p:grpSpPr>
      <p:sp>
        <p:nvSpPr>
          <p:cNvPr id="1030" name="Rectangle 6"/>
          <p:cNvSpPr>
            <a:spLocks noChangeArrowheads="1"/>
          </p:cNvSpPr>
          <p:nvPr/>
        </p:nvSpPr>
        <p:spPr bwMode="auto">
          <a:xfrm>
            <a:off x="1801575" y="3143146"/>
            <a:ext cx="21600000" cy="3847207"/>
          </a:xfrm>
          <a:prstGeom prst="rect">
            <a:avLst/>
          </a:prstGeom>
          <a:noFill/>
          <a:ln w="9525">
            <a:noFill/>
            <a:miter lim="800000"/>
            <a:headEnd/>
            <a:tailEnd/>
          </a:ln>
          <a:effectLst/>
        </p:spPr>
        <p:txBody>
          <a:bodyPr anchor="ctr">
            <a:spAutoFit/>
          </a:bodyPr>
          <a:lstStyle/>
          <a:p>
            <a:pPr algn="ctr" defTabSz="914400" eaLnBrk="1" hangingPunct="1">
              <a:defRPr/>
            </a:pPr>
            <a:r>
              <a:rPr lang="en-US" sz="4400" b="1" dirty="0">
                <a:solidFill>
                  <a:schemeClr val="tx2">
                    <a:lumMod val="50000"/>
                  </a:schemeClr>
                </a:solidFill>
                <a:effectLst>
                  <a:reflection blurRad="6350" stA="55000" endA="300" endPos="45500" dir="5400000" sy="-100000" algn="bl" rotWithShape="0"/>
                </a:effectLst>
                <a:latin typeface="Arial" pitchFamily="34" charset="0"/>
                <a:ea typeface="Times New Roman" pitchFamily="18" charset="0"/>
                <a:cs typeface="Arial" pitchFamily="34" charset="0"/>
              </a:rPr>
              <a:t>THE PAPER TITLE (UPPERCASE LETTERS, </a:t>
            </a:r>
            <a:r>
              <a:rPr lang="sr-Latn-RS" sz="4400" b="1" dirty="0">
                <a:solidFill>
                  <a:schemeClr val="tx2">
                    <a:lumMod val="50000"/>
                  </a:schemeClr>
                </a:solidFill>
                <a:effectLst>
                  <a:reflection blurRad="6350" stA="55000" endA="300" endPos="45500" dir="5400000" sy="-100000" algn="bl" rotWithShape="0"/>
                </a:effectLst>
                <a:latin typeface="Arial" pitchFamily="34" charset="0"/>
                <a:ea typeface="Times New Roman" pitchFamily="18" charset="0"/>
                <a:cs typeface="Arial" pitchFamily="34" charset="0"/>
              </a:rPr>
              <a:t>ARIAL</a:t>
            </a:r>
            <a:r>
              <a:rPr lang="en-US" sz="4400" b="1" dirty="0">
                <a:solidFill>
                  <a:schemeClr val="tx2">
                    <a:lumMod val="50000"/>
                  </a:schemeClr>
                </a:solidFill>
                <a:effectLst>
                  <a:reflection blurRad="6350" stA="55000" endA="300" endPos="45500" dir="5400000" sy="-100000" algn="bl" rotWithShape="0"/>
                </a:effectLst>
                <a:latin typeface="Arial" pitchFamily="34" charset="0"/>
                <a:ea typeface="Times New Roman" pitchFamily="18" charset="0"/>
                <a:cs typeface="Arial" pitchFamily="34" charset="0"/>
              </a:rPr>
              <a:t>, </a:t>
            </a:r>
            <a:r>
              <a:rPr lang="sr-Latn-RS" sz="4400" b="1" dirty="0">
                <a:solidFill>
                  <a:schemeClr val="tx2">
                    <a:lumMod val="50000"/>
                  </a:schemeClr>
                </a:solidFill>
                <a:effectLst>
                  <a:reflection blurRad="6350" stA="55000" endA="300" endPos="45500" dir="5400000" sy="-100000" algn="bl" rotWithShape="0"/>
                </a:effectLst>
                <a:latin typeface="Arial" pitchFamily="34" charset="0"/>
                <a:ea typeface="Times New Roman" pitchFamily="18" charset="0"/>
                <a:cs typeface="Arial" pitchFamily="34" charset="0"/>
              </a:rPr>
              <a:t>44</a:t>
            </a:r>
            <a:r>
              <a:rPr lang="en-US" sz="4400" b="1" dirty="0">
                <a:solidFill>
                  <a:schemeClr val="tx2">
                    <a:lumMod val="50000"/>
                  </a:schemeClr>
                </a:solidFill>
                <a:effectLst>
                  <a:reflection blurRad="6350" stA="55000" endA="300" endPos="45500" dir="5400000" sy="-100000" algn="bl" rotWithShape="0"/>
                </a:effectLst>
                <a:latin typeface="Arial" pitchFamily="34" charset="0"/>
                <a:ea typeface="Times New Roman" pitchFamily="18" charset="0"/>
                <a:cs typeface="Arial" pitchFamily="34" charset="0"/>
              </a:rPr>
              <a:t> pt, BOLD)</a:t>
            </a:r>
          </a:p>
          <a:p>
            <a:pPr algn="ctr" defTabSz="914400" eaLnBrk="1" hangingPunct="1">
              <a:defRPr/>
            </a:pPr>
            <a:endParaRPr lang="sr-Latn-RS" sz="3200" b="1" dirty="0">
              <a:solidFill>
                <a:schemeClr val="tx2">
                  <a:lumMod val="50000"/>
                </a:schemeClr>
              </a:solidFill>
              <a:latin typeface="Arial" pitchFamily="34" charset="0"/>
              <a:ea typeface="Times New Roman" pitchFamily="18" charset="0"/>
              <a:cs typeface="Arial" pitchFamily="34" charset="0"/>
            </a:endParaRPr>
          </a:p>
          <a:p>
            <a:pPr algn="ctr" defTabSz="914400" eaLnBrk="1" hangingPunct="1">
              <a:defRPr/>
            </a:pPr>
            <a:r>
              <a:rPr lang="en-US" sz="4000" b="1" dirty="0">
                <a:solidFill>
                  <a:schemeClr val="tx2">
                    <a:lumMod val="50000"/>
                  </a:schemeClr>
                </a:solidFill>
                <a:latin typeface="Arial" pitchFamily="34" charset="0"/>
                <a:ea typeface="Times New Roman" pitchFamily="18" charset="0"/>
                <a:cs typeface="Arial" pitchFamily="34" charset="0"/>
              </a:rPr>
              <a:t>Author’s Name and Surname</a:t>
            </a:r>
            <a:r>
              <a:rPr lang="en-US" sz="4000" b="1" baseline="30000" dirty="0">
                <a:solidFill>
                  <a:schemeClr val="tx2">
                    <a:lumMod val="50000"/>
                  </a:schemeClr>
                </a:solidFill>
                <a:latin typeface="Arial" pitchFamily="34" charset="0"/>
                <a:ea typeface="Times New Roman" pitchFamily="18" charset="0"/>
                <a:cs typeface="Arial" pitchFamily="34" charset="0"/>
              </a:rPr>
              <a:t>1*</a:t>
            </a:r>
            <a:endParaRPr lang="sr-Latn-RS" sz="4000" b="1" baseline="30000" dirty="0">
              <a:solidFill>
                <a:schemeClr val="tx2">
                  <a:lumMod val="50000"/>
                </a:schemeClr>
              </a:solidFill>
              <a:latin typeface="Arial" pitchFamily="34" charset="0"/>
              <a:ea typeface="Times New Roman" pitchFamily="18" charset="0"/>
              <a:cs typeface="Arial" pitchFamily="34" charset="0"/>
            </a:endParaRPr>
          </a:p>
          <a:p>
            <a:pPr algn="ctr" defTabSz="914400" eaLnBrk="1" hangingPunct="1">
              <a:defRPr/>
            </a:pPr>
            <a:endParaRPr lang="en-US" sz="3200" b="1" dirty="0">
              <a:solidFill>
                <a:schemeClr val="tx2">
                  <a:lumMod val="50000"/>
                </a:schemeClr>
              </a:solidFill>
              <a:latin typeface="Arial" pitchFamily="34" charset="0"/>
              <a:ea typeface="Times New Roman" pitchFamily="18" charset="0"/>
              <a:cs typeface="Arial" pitchFamily="34" charset="0"/>
            </a:endParaRPr>
          </a:p>
          <a:p>
            <a:pPr algn="ctr" defTabSz="914400" eaLnBrk="1" hangingPunct="1">
              <a:defRPr/>
            </a:pPr>
            <a:r>
              <a:rPr lang="en-US" sz="3200" b="1" baseline="30000" dirty="0">
                <a:solidFill>
                  <a:schemeClr val="tx2">
                    <a:lumMod val="50000"/>
                  </a:schemeClr>
                </a:solidFill>
                <a:latin typeface="Arial" pitchFamily="34" charset="0"/>
                <a:ea typeface="Times New Roman" pitchFamily="18" charset="0"/>
                <a:cs typeface="Arial" pitchFamily="34" charset="0"/>
              </a:rPr>
              <a:t>1</a:t>
            </a:r>
            <a:r>
              <a:rPr lang="en-US" sz="3200" b="1" dirty="0">
                <a:solidFill>
                  <a:schemeClr val="tx2">
                    <a:lumMod val="50000"/>
                  </a:schemeClr>
                </a:solidFill>
                <a:latin typeface="Arial" pitchFamily="34" charset="0"/>
                <a:ea typeface="Times New Roman" pitchFamily="18" charset="0"/>
                <a:cs typeface="Arial" pitchFamily="34" charset="0"/>
              </a:rPr>
              <a:t>University of Belgrade,</a:t>
            </a:r>
            <a:r>
              <a:rPr lang="sr-Latn-RS" sz="3200" b="1" dirty="0">
                <a:solidFill>
                  <a:schemeClr val="tx2">
                    <a:lumMod val="50000"/>
                  </a:schemeClr>
                </a:solidFill>
                <a:latin typeface="Arial" pitchFamily="34" charset="0"/>
                <a:ea typeface="Times New Roman" pitchFamily="18" charset="0"/>
                <a:cs typeface="Arial" pitchFamily="34" charset="0"/>
              </a:rPr>
              <a:t> </a:t>
            </a:r>
            <a:r>
              <a:rPr lang="en-US" sz="3200" b="1" dirty="0">
                <a:solidFill>
                  <a:schemeClr val="tx2">
                    <a:lumMod val="50000"/>
                  </a:schemeClr>
                </a:solidFill>
                <a:latin typeface="Arial" pitchFamily="34" charset="0"/>
                <a:ea typeface="Times New Roman" pitchFamily="18" charset="0"/>
                <a:cs typeface="Arial" pitchFamily="34" charset="0"/>
              </a:rPr>
              <a:t>Technical Faculty in Bor</a:t>
            </a:r>
            <a:r>
              <a:rPr lang="sr-Latn-RS" sz="3200" b="1" dirty="0">
                <a:solidFill>
                  <a:schemeClr val="tx2">
                    <a:lumMod val="50000"/>
                  </a:schemeClr>
                </a:solidFill>
                <a:latin typeface="Arial" pitchFamily="34" charset="0"/>
                <a:ea typeface="Times New Roman" pitchFamily="18" charset="0"/>
                <a:cs typeface="Arial" pitchFamily="34" charset="0"/>
              </a:rPr>
              <a:t>, </a:t>
            </a:r>
            <a:r>
              <a:rPr lang="en-US" sz="3200" b="1" dirty="0">
                <a:solidFill>
                  <a:schemeClr val="tx2">
                    <a:lumMod val="50000"/>
                  </a:schemeClr>
                </a:solidFill>
                <a:latin typeface="Arial" pitchFamily="34" charset="0"/>
                <a:ea typeface="Times New Roman" pitchFamily="18" charset="0"/>
                <a:cs typeface="Arial" pitchFamily="34" charset="0"/>
              </a:rPr>
              <a:t>V.J. 12, 19210 Bor, SERBIA</a:t>
            </a:r>
          </a:p>
          <a:p>
            <a:pPr algn="ctr" defTabSz="914400" eaLnBrk="1" hangingPunct="1">
              <a:defRPr/>
            </a:pPr>
            <a:r>
              <a:rPr lang="en-US" sz="3200" b="1" baseline="30000" dirty="0">
                <a:solidFill>
                  <a:schemeClr val="tx2">
                    <a:lumMod val="50000"/>
                  </a:schemeClr>
                </a:solidFill>
                <a:latin typeface="Arial" pitchFamily="34" charset="0"/>
                <a:ea typeface="Times New Roman" pitchFamily="18" charset="0"/>
                <a:cs typeface="Arial" pitchFamily="34" charset="0"/>
              </a:rPr>
              <a:t>2</a:t>
            </a:r>
            <a:r>
              <a:rPr lang="en-US" sz="3200" b="1" dirty="0">
                <a:solidFill>
                  <a:schemeClr val="tx2">
                    <a:lumMod val="50000"/>
                  </a:schemeClr>
                </a:solidFill>
                <a:latin typeface="Arial" pitchFamily="34" charset="0"/>
                <a:ea typeface="Times New Roman" pitchFamily="18" charset="0"/>
                <a:cs typeface="Arial" pitchFamily="34" charset="0"/>
              </a:rPr>
              <a:t>List the affiliations of </a:t>
            </a:r>
            <a:r>
              <a:rPr lang="sr-Latn-RS" sz="3200" b="1" dirty="0">
                <a:solidFill>
                  <a:schemeClr val="tx2">
                    <a:lumMod val="50000"/>
                  </a:schemeClr>
                </a:solidFill>
                <a:latin typeface="Arial" pitchFamily="34" charset="0"/>
                <a:ea typeface="Times New Roman" pitchFamily="18" charset="0"/>
                <a:cs typeface="Arial" pitchFamily="34" charset="0"/>
              </a:rPr>
              <a:t>all </a:t>
            </a:r>
            <a:r>
              <a:rPr lang="en-US" sz="3200" b="1" dirty="0">
                <a:solidFill>
                  <a:schemeClr val="tx2">
                    <a:lumMod val="50000"/>
                  </a:schemeClr>
                </a:solidFill>
                <a:latin typeface="Arial" pitchFamily="34" charset="0"/>
                <a:ea typeface="Times New Roman" pitchFamily="18" charset="0"/>
                <a:cs typeface="Arial" pitchFamily="34" charset="0"/>
              </a:rPr>
              <a:t>the co-authors of the paper</a:t>
            </a:r>
          </a:p>
          <a:p>
            <a:pPr algn="ctr" defTabSz="914400" eaLnBrk="1" hangingPunct="1">
              <a:defRPr/>
            </a:pPr>
            <a:r>
              <a:rPr lang="en-US" sz="2800" b="1" i="1" dirty="0">
                <a:solidFill>
                  <a:schemeClr val="accent1">
                    <a:lumMod val="50000"/>
                  </a:schemeClr>
                </a:solidFill>
                <a:latin typeface="Arial" pitchFamily="34" charset="0"/>
                <a:ea typeface="Times New Roman" pitchFamily="18" charset="0"/>
                <a:cs typeface="Arial" pitchFamily="34" charset="0"/>
              </a:rPr>
              <a:t>*E-mail address of </a:t>
            </a:r>
            <a:r>
              <a:rPr lang="sr-Latn-RS" sz="2800" b="1" i="1" dirty="0">
                <a:solidFill>
                  <a:schemeClr val="accent1">
                    <a:lumMod val="50000"/>
                  </a:schemeClr>
                </a:solidFill>
                <a:latin typeface="Arial" pitchFamily="34" charset="0"/>
                <a:ea typeface="Times New Roman" pitchFamily="18" charset="0"/>
                <a:cs typeface="Arial" pitchFamily="34" charset="0"/>
              </a:rPr>
              <a:t>a </a:t>
            </a:r>
            <a:r>
              <a:rPr lang="en-US" sz="2800" b="1" i="1" dirty="0">
                <a:solidFill>
                  <a:schemeClr val="accent1">
                    <a:lumMod val="50000"/>
                  </a:schemeClr>
                </a:solidFill>
                <a:latin typeface="Arial" pitchFamily="34" charset="0"/>
                <a:ea typeface="Times New Roman" pitchFamily="18" charset="0"/>
                <a:cs typeface="Arial" pitchFamily="34" charset="0"/>
              </a:rPr>
              <a:t>corresponding Author, </a:t>
            </a:r>
            <a:r>
              <a:rPr lang="sr-Latn-RS" sz="2800" b="1" i="1" dirty="0">
                <a:solidFill>
                  <a:schemeClr val="accent1">
                    <a:lumMod val="50000"/>
                  </a:schemeClr>
                </a:solidFill>
                <a:latin typeface="Arial" pitchFamily="34" charset="0"/>
                <a:ea typeface="Times New Roman" pitchFamily="18" charset="0"/>
                <a:cs typeface="Arial" pitchFamily="34" charset="0"/>
              </a:rPr>
              <a:t>Arial</a:t>
            </a:r>
            <a:r>
              <a:rPr lang="en-US" sz="2800" b="1" i="1" dirty="0">
                <a:solidFill>
                  <a:schemeClr val="accent1">
                    <a:lumMod val="50000"/>
                  </a:schemeClr>
                </a:solidFill>
                <a:latin typeface="Arial" pitchFamily="34" charset="0"/>
                <a:ea typeface="Times New Roman" pitchFamily="18" charset="0"/>
                <a:cs typeface="Arial" pitchFamily="34" charset="0"/>
              </a:rPr>
              <a:t>, </a:t>
            </a:r>
            <a:r>
              <a:rPr lang="sr-Latn-RS" sz="2800" b="1" i="1" dirty="0">
                <a:solidFill>
                  <a:schemeClr val="accent1">
                    <a:lumMod val="50000"/>
                  </a:schemeClr>
                </a:solidFill>
                <a:latin typeface="Arial" pitchFamily="34" charset="0"/>
                <a:ea typeface="Times New Roman" pitchFamily="18" charset="0"/>
                <a:cs typeface="Arial" pitchFamily="34" charset="0"/>
              </a:rPr>
              <a:t>28</a:t>
            </a:r>
            <a:r>
              <a:rPr lang="en-US" sz="2800" b="1" i="1" dirty="0">
                <a:solidFill>
                  <a:schemeClr val="accent1">
                    <a:lumMod val="50000"/>
                  </a:schemeClr>
                </a:solidFill>
                <a:latin typeface="Arial" pitchFamily="34" charset="0"/>
                <a:ea typeface="Times New Roman" pitchFamily="18" charset="0"/>
                <a:cs typeface="Arial" pitchFamily="34" charset="0"/>
              </a:rPr>
              <a:t> pt, italic</a:t>
            </a:r>
          </a:p>
        </p:txBody>
      </p:sp>
      <p:sp>
        <p:nvSpPr>
          <p:cNvPr id="2051" name="TextBox 10"/>
          <p:cNvSpPr txBox="1">
            <a:spLocks noChangeArrowheads="1"/>
          </p:cNvSpPr>
          <p:nvPr/>
        </p:nvSpPr>
        <p:spPr bwMode="auto">
          <a:xfrm>
            <a:off x="1801813" y="7831138"/>
            <a:ext cx="215995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900">
                <a:solidFill>
                  <a:schemeClr val="tx1"/>
                </a:solidFill>
                <a:latin typeface="Calibri" panose="020F0502020204030204" pitchFamily="34" charset="0"/>
              </a:defRPr>
            </a:lvl1pPr>
            <a:lvl2pPr marL="742950" indent="-285750">
              <a:defRPr sz="6900">
                <a:solidFill>
                  <a:schemeClr val="tx1"/>
                </a:solidFill>
                <a:latin typeface="Calibri" panose="020F0502020204030204" pitchFamily="34" charset="0"/>
              </a:defRPr>
            </a:lvl2pPr>
            <a:lvl3pPr marL="1143000" indent="-228600">
              <a:defRPr sz="6900">
                <a:solidFill>
                  <a:schemeClr val="tx1"/>
                </a:solidFill>
                <a:latin typeface="Calibri" panose="020F0502020204030204" pitchFamily="34" charset="0"/>
              </a:defRPr>
            </a:lvl3pPr>
            <a:lvl4pPr marL="1600200" indent="-228600">
              <a:defRPr sz="6900">
                <a:solidFill>
                  <a:schemeClr val="tx1"/>
                </a:solidFill>
                <a:latin typeface="Calibri" panose="020F0502020204030204" pitchFamily="34" charset="0"/>
              </a:defRPr>
            </a:lvl4pPr>
            <a:lvl5pPr marL="2057400" indent="-228600">
              <a:defRPr sz="6900">
                <a:solidFill>
                  <a:schemeClr val="tx1"/>
                </a:solidFill>
                <a:latin typeface="Calibri" panose="020F0502020204030204" pitchFamily="34" charset="0"/>
              </a:defRPr>
            </a:lvl5pPr>
            <a:lvl6pPr marL="2514600" indent="-228600" defTabSz="3495675" eaLnBrk="0" fontAlgn="base" hangingPunct="0">
              <a:spcBef>
                <a:spcPct val="0"/>
              </a:spcBef>
              <a:spcAft>
                <a:spcPct val="0"/>
              </a:spcAft>
              <a:defRPr sz="6900">
                <a:solidFill>
                  <a:schemeClr val="tx1"/>
                </a:solidFill>
                <a:latin typeface="Calibri" panose="020F0502020204030204" pitchFamily="34" charset="0"/>
              </a:defRPr>
            </a:lvl6pPr>
            <a:lvl7pPr marL="2971800" indent="-228600" defTabSz="3495675" eaLnBrk="0" fontAlgn="base" hangingPunct="0">
              <a:spcBef>
                <a:spcPct val="0"/>
              </a:spcBef>
              <a:spcAft>
                <a:spcPct val="0"/>
              </a:spcAft>
              <a:defRPr sz="6900">
                <a:solidFill>
                  <a:schemeClr val="tx1"/>
                </a:solidFill>
                <a:latin typeface="Calibri" panose="020F0502020204030204" pitchFamily="34" charset="0"/>
              </a:defRPr>
            </a:lvl7pPr>
            <a:lvl8pPr marL="3429000" indent="-228600" defTabSz="3495675" eaLnBrk="0" fontAlgn="base" hangingPunct="0">
              <a:spcBef>
                <a:spcPct val="0"/>
              </a:spcBef>
              <a:spcAft>
                <a:spcPct val="0"/>
              </a:spcAft>
              <a:defRPr sz="6900">
                <a:solidFill>
                  <a:schemeClr val="tx1"/>
                </a:solidFill>
                <a:latin typeface="Calibri" panose="020F0502020204030204" pitchFamily="34" charset="0"/>
              </a:defRPr>
            </a:lvl8pPr>
            <a:lvl9pPr marL="3886200" indent="-228600" defTabSz="3495675" eaLnBrk="0" fontAlgn="base" hangingPunct="0">
              <a:spcBef>
                <a:spcPct val="0"/>
              </a:spcBef>
              <a:spcAft>
                <a:spcPct val="0"/>
              </a:spcAft>
              <a:defRPr sz="6900">
                <a:solidFill>
                  <a:schemeClr val="tx1"/>
                </a:solidFill>
                <a:latin typeface="Calibri" panose="020F0502020204030204" pitchFamily="34" charset="0"/>
              </a:defRPr>
            </a:lvl9pPr>
          </a:lstStyle>
          <a:p>
            <a:pPr algn="ctr" eaLnBrk="1" hangingPunct="1"/>
            <a:r>
              <a:rPr lang="en-US" altLang="en-US" sz="2400" b="1" dirty="0">
                <a:solidFill>
                  <a:schemeClr val="tx2">
                    <a:lumMod val="50000"/>
                  </a:schemeClr>
                </a:solidFill>
                <a:latin typeface="Arial" panose="020B0604020202020204" pitchFamily="34" charset="0"/>
                <a:cs typeface="Arial" panose="020B0604020202020204" pitchFamily="34" charset="0"/>
              </a:rPr>
              <a:t>ABSTRACT (Arial, 24 </a:t>
            </a:r>
            <a:r>
              <a:rPr lang="en-US" altLang="en-US" sz="2400" b="1" dirty="0" err="1">
                <a:solidFill>
                  <a:schemeClr val="tx2">
                    <a:lumMod val="50000"/>
                  </a:schemeClr>
                </a:solidFill>
                <a:latin typeface="Arial" panose="020B0604020202020204" pitchFamily="34" charset="0"/>
                <a:cs typeface="Arial" panose="020B0604020202020204" pitchFamily="34" charset="0"/>
              </a:rPr>
              <a:t>pt</a:t>
            </a:r>
            <a:r>
              <a:rPr lang="en-US" altLang="en-US" sz="2400" b="1" dirty="0">
                <a:solidFill>
                  <a:schemeClr val="tx2">
                    <a:lumMod val="50000"/>
                  </a:schemeClr>
                </a:solidFill>
                <a:latin typeface="Arial" panose="020B0604020202020204" pitchFamily="34" charset="0"/>
                <a:cs typeface="Arial" panose="020B0604020202020204" pitchFamily="34" charset="0"/>
              </a:rPr>
              <a:t>, bold, centered, uppercase letters)</a:t>
            </a:r>
          </a:p>
          <a:p>
            <a:pPr algn="ctr" eaLnBrk="1" hangingPunct="1"/>
            <a:endParaRPr lang="en-US" altLang="en-US" sz="2000" b="1" dirty="0">
              <a:solidFill>
                <a:schemeClr val="tx2">
                  <a:lumMod val="50000"/>
                </a:schemeClr>
              </a:solidFill>
              <a:latin typeface="Arial" panose="020B0604020202020204" pitchFamily="34" charset="0"/>
              <a:cs typeface="Arial" panose="020B0604020202020204" pitchFamily="34" charset="0"/>
            </a:endParaRPr>
          </a:p>
          <a:p>
            <a:pPr algn="ctr" eaLnBrk="1" hangingPunct="1"/>
            <a:r>
              <a:rPr lang="en-US" altLang="en-US" sz="2000" b="1" dirty="0">
                <a:solidFill>
                  <a:schemeClr val="tx2">
                    <a:lumMod val="50000"/>
                  </a:schemeClr>
                </a:solidFill>
                <a:latin typeface="Arial" panose="020B0604020202020204" pitchFamily="34" charset="0"/>
                <a:cs typeface="Arial" panose="020B0604020202020204" pitchFamily="34" charset="0"/>
              </a:rPr>
              <a:t>Please provide the Abstract of the paper. The Abstract should be the same as in the submitted paper. The text of the Abstract should be written in the following font style:       Arial, 20 </a:t>
            </a:r>
            <a:r>
              <a:rPr lang="en-US" altLang="en-US" sz="2000" b="1" dirty="0" err="1">
                <a:solidFill>
                  <a:schemeClr val="tx2">
                    <a:lumMod val="50000"/>
                  </a:schemeClr>
                </a:solidFill>
                <a:latin typeface="Arial" panose="020B0604020202020204" pitchFamily="34" charset="0"/>
                <a:cs typeface="Arial" panose="020B0604020202020204" pitchFamily="34" charset="0"/>
              </a:rPr>
              <a:t>pt</a:t>
            </a:r>
            <a:r>
              <a:rPr lang="en-US" altLang="en-US" sz="2000" b="1" dirty="0">
                <a:solidFill>
                  <a:schemeClr val="tx2">
                    <a:lumMod val="50000"/>
                  </a:schemeClr>
                </a:solidFill>
                <a:latin typeface="Arial" panose="020B0604020202020204" pitchFamily="34" charset="0"/>
                <a:cs typeface="Arial" panose="020B0604020202020204" pitchFamily="34" charset="0"/>
              </a:rPr>
              <a:t>, bold, centered.</a:t>
            </a:r>
          </a:p>
        </p:txBody>
      </p:sp>
      <p:sp>
        <p:nvSpPr>
          <p:cNvPr id="2052" name="Rectangle 21"/>
          <p:cNvSpPr>
            <a:spLocks noChangeArrowheads="1"/>
          </p:cNvSpPr>
          <p:nvPr/>
        </p:nvSpPr>
        <p:spPr bwMode="auto">
          <a:xfrm>
            <a:off x="11456988" y="32756475"/>
            <a:ext cx="22891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6900">
                <a:solidFill>
                  <a:schemeClr val="tx1"/>
                </a:solidFill>
                <a:latin typeface="Calibri" panose="020F0502020204030204" pitchFamily="34" charset="0"/>
              </a:defRPr>
            </a:lvl1pPr>
            <a:lvl2pPr marL="742950" indent="-285750">
              <a:defRPr sz="6900">
                <a:solidFill>
                  <a:schemeClr val="tx1"/>
                </a:solidFill>
                <a:latin typeface="Calibri" panose="020F0502020204030204" pitchFamily="34" charset="0"/>
              </a:defRPr>
            </a:lvl2pPr>
            <a:lvl3pPr marL="1143000" indent="-228600">
              <a:defRPr sz="6900">
                <a:solidFill>
                  <a:schemeClr val="tx1"/>
                </a:solidFill>
                <a:latin typeface="Calibri" panose="020F0502020204030204" pitchFamily="34" charset="0"/>
              </a:defRPr>
            </a:lvl3pPr>
            <a:lvl4pPr marL="1600200" indent="-228600">
              <a:defRPr sz="6900">
                <a:solidFill>
                  <a:schemeClr val="tx1"/>
                </a:solidFill>
                <a:latin typeface="Calibri" panose="020F0502020204030204" pitchFamily="34" charset="0"/>
              </a:defRPr>
            </a:lvl4pPr>
            <a:lvl5pPr marL="2057400" indent="-228600">
              <a:defRPr sz="6900">
                <a:solidFill>
                  <a:schemeClr val="tx1"/>
                </a:solidFill>
                <a:latin typeface="Calibri" panose="020F0502020204030204" pitchFamily="34" charset="0"/>
              </a:defRPr>
            </a:lvl5pPr>
            <a:lvl6pPr marL="2514600" indent="-228600" defTabSz="3495675" eaLnBrk="0" fontAlgn="base" hangingPunct="0">
              <a:spcBef>
                <a:spcPct val="0"/>
              </a:spcBef>
              <a:spcAft>
                <a:spcPct val="0"/>
              </a:spcAft>
              <a:defRPr sz="6900">
                <a:solidFill>
                  <a:schemeClr val="tx1"/>
                </a:solidFill>
                <a:latin typeface="Calibri" panose="020F0502020204030204" pitchFamily="34" charset="0"/>
              </a:defRPr>
            </a:lvl6pPr>
            <a:lvl7pPr marL="2971800" indent="-228600" defTabSz="3495675" eaLnBrk="0" fontAlgn="base" hangingPunct="0">
              <a:spcBef>
                <a:spcPct val="0"/>
              </a:spcBef>
              <a:spcAft>
                <a:spcPct val="0"/>
              </a:spcAft>
              <a:defRPr sz="6900">
                <a:solidFill>
                  <a:schemeClr val="tx1"/>
                </a:solidFill>
                <a:latin typeface="Calibri" panose="020F0502020204030204" pitchFamily="34" charset="0"/>
              </a:defRPr>
            </a:lvl7pPr>
            <a:lvl8pPr marL="3429000" indent="-228600" defTabSz="3495675" eaLnBrk="0" fontAlgn="base" hangingPunct="0">
              <a:spcBef>
                <a:spcPct val="0"/>
              </a:spcBef>
              <a:spcAft>
                <a:spcPct val="0"/>
              </a:spcAft>
              <a:defRPr sz="6900">
                <a:solidFill>
                  <a:schemeClr val="tx1"/>
                </a:solidFill>
                <a:latin typeface="Calibri" panose="020F0502020204030204" pitchFamily="34" charset="0"/>
              </a:defRPr>
            </a:lvl8pPr>
            <a:lvl9pPr marL="3886200" indent="-228600" defTabSz="3495675" eaLnBrk="0" fontAlgn="base" hangingPunct="0">
              <a:spcBef>
                <a:spcPct val="0"/>
              </a:spcBef>
              <a:spcAft>
                <a:spcPct val="0"/>
              </a:spcAft>
              <a:defRPr sz="6900">
                <a:solidFill>
                  <a:schemeClr val="tx1"/>
                </a:solidFill>
                <a:latin typeface="Calibri" panose="020F0502020204030204" pitchFamily="34" charset="0"/>
              </a:defRPr>
            </a:lvl9pPr>
          </a:lstStyle>
          <a:p>
            <a:pPr eaLnBrk="1" hangingPunct="1"/>
            <a:r>
              <a:rPr lang="en-GB" altLang="en-US" sz="2400" b="1" dirty="0">
                <a:solidFill>
                  <a:schemeClr val="tx2">
                    <a:lumMod val="50000"/>
                  </a:schemeClr>
                </a:solidFill>
                <a:latin typeface="Arial" panose="020B0604020202020204" pitchFamily="34" charset="0"/>
                <a:cs typeface="Arial" panose="020B0604020202020204" pitchFamily="34" charset="0"/>
              </a:rPr>
              <a:t>REFERENCES</a:t>
            </a:r>
            <a:endParaRPr lang="en-US" altLang="en-US" sz="2400" dirty="0">
              <a:solidFill>
                <a:schemeClr val="tx2">
                  <a:lumMod val="50000"/>
                </a:schemeClr>
              </a:solidFill>
              <a:latin typeface="Arial" panose="020B0604020202020204" pitchFamily="34" charset="0"/>
              <a:cs typeface="Arial" panose="020B0604020202020204" pitchFamily="34" charset="0"/>
            </a:endParaRPr>
          </a:p>
        </p:txBody>
      </p:sp>
      <p:sp>
        <p:nvSpPr>
          <p:cNvPr id="44" name="TextBox 43"/>
          <p:cNvSpPr txBox="1"/>
          <p:nvPr/>
        </p:nvSpPr>
        <p:spPr>
          <a:xfrm>
            <a:off x="901575" y="30432462"/>
            <a:ext cx="23400000" cy="1938992"/>
          </a:xfrm>
          <a:prstGeom prst="rect">
            <a:avLst/>
          </a:prstGeom>
          <a:noFill/>
          <a:effectLst/>
        </p:spPr>
        <p:style>
          <a:lnRef idx="0">
            <a:schemeClr val="accent3"/>
          </a:lnRef>
          <a:fillRef idx="3">
            <a:schemeClr val="accent3"/>
          </a:fillRef>
          <a:effectRef idx="3">
            <a:schemeClr val="accent3"/>
          </a:effectRef>
          <a:fontRef idx="minor">
            <a:schemeClr val="lt1"/>
          </a:fontRef>
        </p:style>
        <p:txBody>
          <a:bodyPr>
            <a:spAutoFit/>
          </a:bodyPr>
          <a:lstStyle/>
          <a:p>
            <a:pPr algn="ctr" defTabSz="3497071" eaLnBrk="1" fontAlgn="auto" hangingPunct="1">
              <a:spcBef>
                <a:spcPts val="0"/>
              </a:spcBef>
              <a:spcAft>
                <a:spcPts val="0"/>
              </a:spcAft>
              <a:defRPr/>
            </a:pPr>
            <a:r>
              <a:rPr lang="en-GB" sz="2400" b="1" dirty="0">
                <a:solidFill>
                  <a:schemeClr val="tx2">
                    <a:lumMod val="50000"/>
                  </a:schemeClr>
                </a:solidFill>
                <a:latin typeface="Arial" pitchFamily="34" charset="0"/>
                <a:cs typeface="Arial" pitchFamily="34" charset="0"/>
              </a:rPr>
              <a:t>ACKNOWLEDGEMENT</a:t>
            </a:r>
            <a:endParaRPr lang="en-US" sz="2400" b="1" dirty="0">
              <a:solidFill>
                <a:schemeClr val="tx2">
                  <a:lumMod val="50000"/>
                </a:schemeClr>
              </a:solidFill>
              <a:latin typeface="Arial" pitchFamily="34" charset="0"/>
              <a:cs typeface="Arial" pitchFamily="34" charset="0"/>
            </a:endParaRPr>
          </a:p>
          <a:p>
            <a:pPr algn="ctr" defTabSz="3497071" eaLnBrk="1" fontAlgn="auto" hangingPunct="1">
              <a:spcBef>
                <a:spcPts val="0"/>
              </a:spcBef>
              <a:spcAft>
                <a:spcPts val="0"/>
              </a:spcAft>
              <a:defRPr/>
            </a:pPr>
            <a:r>
              <a:rPr lang="en-GB" sz="2400" b="1" dirty="0">
                <a:solidFill>
                  <a:schemeClr val="tx2">
                    <a:lumMod val="50000"/>
                  </a:schemeClr>
                </a:solidFill>
                <a:latin typeface="Arial" pitchFamily="34" charset="0"/>
                <a:cs typeface="Arial" pitchFamily="34" charset="0"/>
              </a:rPr>
              <a:t> </a:t>
            </a:r>
            <a:endParaRPr lang="en-US" sz="2400" b="1" dirty="0">
              <a:solidFill>
                <a:schemeClr val="tx2">
                  <a:lumMod val="50000"/>
                </a:schemeClr>
              </a:solidFill>
              <a:latin typeface="Arial" pitchFamily="34" charset="0"/>
              <a:cs typeface="Arial" pitchFamily="34" charset="0"/>
            </a:endParaRPr>
          </a:p>
          <a:p>
            <a:pPr algn="ctr" defTabSz="3497071" eaLnBrk="1" fontAlgn="auto" hangingPunct="1">
              <a:spcBef>
                <a:spcPts val="0"/>
              </a:spcBef>
              <a:spcAft>
                <a:spcPts val="0"/>
              </a:spcAft>
              <a:defRPr/>
            </a:pPr>
            <a:r>
              <a:rPr lang="en-US" sz="2400" b="1" dirty="0">
                <a:solidFill>
                  <a:schemeClr val="tx2">
                    <a:lumMod val="50000"/>
                  </a:schemeClr>
                </a:solidFill>
                <a:latin typeface="Arial" pitchFamily="34" charset="0"/>
                <a:cs typeface="Arial" pitchFamily="34" charset="0"/>
              </a:rPr>
              <a:t>If any, the text of the Acknowledgement should be written in </a:t>
            </a:r>
            <a:r>
              <a:rPr lang="sr-Latn-RS" sz="2400" b="1" dirty="0">
                <a:solidFill>
                  <a:schemeClr val="tx2">
                    <a:lumMod val="50000"/>
                  </a:schemeClr>
                </a:solidFill>
                <a:latin typeface="Arial" pitchFamily="34" charset="0"/>
                <a:cs typeface="Arial" pitchFamily="34" charset="0"/>
              </a:rPr>
              <a:t>Arial</a:t>
            </a:r>
            <a:r>
              <a:rPr lang="en-US" sz="2400" b="1" dirty="0">
                <a:solidFill>
                  <a:schemeClr val="tx2">
                    <a:lumMod val="50000"/>
                  </a:schemeClr>
                </a:solidFill>
                <a:latin typeface="Arial" pitchFamily="34" charset="0"/>
                <a:cs typeface="Arial" pitchFamily="34" charset="0"/>
              </a:rPr>
              <a:t>, </a:t>
            </a:r>
            <a:r>
              <a:rPr lang="sr-Latn-RS" sz="2400" b="1" dirty="0">
                <a:solidFill>
                  <a:schemeClr val="tx2">
                    <a:lumMod val="50000"/>
                  </a:schemeClr>
                </a:solidFill>
                <a:latin typeface="Arial" pitchFamily="34" charset="0"/>
                <a:cs typeface="Arial" pitchFamily="34" charset="0"/>
              </a:rPr>
              <a:t>24</a:t>
            </a:r>
            <a:r>
              <a:rPr lang="en-US" sz="2400" b="1" dirty="0">
                <a:solidFill>
                  <a:schemeClr val="tx2">
                    <a:lumMod val="50000"/>
                  </a:schemeClr>
                </a:solidFill>
                <a:latin typeface="Arial" pitchFamily="34" charset="0"/>
                <a:cs typeface="Arial" pitchFamily="34" charset="0"/>
              </a:rPr>
              <a:t> pt, centered. For </a:t>
            </a:r>
            <a:r>
              <a:rPr lang="en-US" sz="2400" b="1" dirty="0" smtClean="0">
                <a:solidFill>
                  <a:schemeClr val="tx2">
                    <a:lumMod val="50000"/>
                  </a:schemeClr>
                </a:solidFill>
                <a:latin typeface="Arial" pitchFamily="34" charset="0"/>
                <a:cs typeface="Arial" pitchFamily="34" charset="0"/>
              </a:rPr>
              <a:t>example</a:t>
            </a:r>
            <a:r>
              <a:rPr lang="sr-Latn-RS" sz="2400" b="1" dirty="0" smtClean="0">
                <a:solidFill>
                  <a:schemeClr val="tx2">
                    <a:lumMod val="50000"/>
                  </a:schemeClr>
                </a:solidFill>
                <a:latin typeface="Arial" pitchFamily="34" charset="0"/>
                <a:cs typeface="Arial" pitchFamily="34" charset="0"/>
              </a:rPr>
              <a:t>,</a:t>
            </a:r>
            <a:r>
              <a:rPr lang="en-US" sz="2400" b="1" dirty="0" smtClean="0">
                <a:solidFill>
                  <a:schemeClr val="tx2">
                    <a:lumMod val="50000"/>
                  </a:schemeClr>
                </a:solidFill>
                <a:latin typeface="Arial" pitchFamily="34" charset="0"/>
                <a:cs typeface="Arial" pitchFamily="34" charset="0"/>
              </a:rPr>
              <a:t> </a:t>
            </a:r>
            <a:r>
              <a:rPr lang="en-US" sz="2400" b="1" dirty="0">
                <a:solidFill>
                  <a:schemeClr val="tx2">
                    <a:lumMod val="50000"/>
                  </a:schemeClr>
                </a:solidFill>
                <a:latin typeface="Arial" pitchFamily="34" charset="0"/>
                <a:cs typeface="Arial" pitchFamily="34" charset="0"/>
              </a:rPr>
              <a:t>The authors are grateful to the Ministry of Science, Technological Development and Innovation of the Republic of Serbia for financial support </a:t>
            </a:r>
            <a:r>
              <a:rPr lang="en-GB" sz="2400" b="1" dirty="0">
                <a:solidFill>
                  <a:schemeClr val="tx2">
                    <a:lumMod val="50000"/>
                  </a:schemeClr>
                </a:solidFill>
                <a:latin typeface="Arial" pitchFamily="34" charset="0"/>
                <a:cs typeface="Arial" pitchFamily="34" charset="0"/>
              </a:rPr>
              <a:t>according to the contract </a:t>
            </a:r>
            <a:r>
              <a:rPr lang="en-GB" sz="2400" b="1" dirty="0" smtClean="0">
                <a:solidFill>
                  <a:schemeClr val="tx2">
                    <a:lumMod val="50000"/>
                  </a:schemeClr>
                </a:solidFill>
                <a:latin typeface="Arial" pitchFamily="34" charset="0"/>
                <a:cs typeface="Arial" pitchFamily="34" charset="0"/>
              </a:rPr>
              <a:t>with</a:t>
            </a:r>
            <a:r>
              <a:rPr lang="sr-Latn-RS" sz="2400" b="1" dirty="0" smtClean="0">
                <a:solidFill>
                  <a:schemeClr val="tx2">
                    <a:lumMod val="50000"/>
                  </a:schemeClr>
                </a:solidFill>
                <a:latin typeface="Arial" pitchFamily="34" charset="0"/>
                <a:cs typeface="Arial" pitchFamily="34" charset="0"/>
              </a:rPr>
              <a:t> </a:t>
            </a:r>
            <a:r>
              <a:rPr lang="en-GB" sz="2400" b="1" dirty="0" smtClean="0">
                <a:solidFill>
                  <a:schemeClr val="tx2">
                    <a:lumMod val="50000"/>
                  </a:schemeClr>
                </a:solidFill>
                <a:latin typeface="Arial" pitchFamily="34" charset="0"/>
                <a:cs typeface="Arial" pitchFamily="34" charset="0"/>
              </a:rPr>
              <a:t>the</a:t>
            </a:r>
            <a:r>
              <a:rPr lang="sr-Latn-RS" sz="2400" b="1" dirty="0" smtClean="0">
                <a:solidFill>
                  <a:schemeClr val="tx2">
                    <a:lumMod val="50000"/>
                  </a:schemeClr>
                </a:solidFill>
                <a:latin typeface="Arial" pitchFamily="34" charset="0"/>
                <a:cs typeface="Arial" pitchFamily="34" charset="0"/>
              </a:rPr>
              <a:t> </a:t>
            </a:r>
            <a:r>
              <a:rPr lang="en-GB" sz="2400" b="1" dirty="0">
                <a:solidFill>
                  <a:schemeClr val="tx2">
                    <a:lumMod val="50000"/>
                  </a:schemeClr>
                </a:solidFill>
                <a:latin typeface="Arial" pitchFamily="34" charset="0"/>
                <a:cs typeface="Arial" pitchFamily="34" charset="0"/>
              </a:rPr>
              <a:t>registration number (e.g. </a:t>
            </a:r>
            <a:r>
              <a:rPr lang="sr-Latn-CS" sz="2400" b="1" dirty="0">
                <a:solidFill>
                  <a:schemeClr val="tx2">
                    <a:lumMod val="50000"/>
                  </a:schemeClr>
                </a:solidFill>
                <a:latin typeface="Arial" pitchFamily="34" charset="0"/>
                <a:cs typeface="Arial" pitchFamily="34" charset="0"/>
              </a:rPr>
              <a:t>451-03-68/2022-xx/xxxxxx</a:t>
            </a:r>
            <a:r>
              <a:rPr lang="sr-Latn-CS" sz="2400" dirty="0">
                <a:solidFill>
                  <a:schemeClr val="tx2">
                    <a:lumMod val="50000"/>
                  </a:schemeClr>
                </a:solidFill>
                <a:latin typeface="Arial" pitchFamily="34" charset="0"/>
                <a:cs typeface="Arial" pitchFamily="34" charset="0"/>
              </a:rPr>
              <a:t>)</a:t>
            </a:r>
            <a:r>
              <a:rPr lang="en-GB" sz="2400" dirty="0">
                <a:solidFill>
                  <a:schemeClr val="tx2">
                    <a:lumMod val="50000"/>
                  </a:schemeClr>
                </a:solidFill>
                <a:latin typeface="Arial" pitchFamily="34" charset="0"/>
                <a:cs typeface="Arial" pitchFamily="34" charset="0"/>
              </a:rPr>
              <a:t>.</a:t>
            </a:r>
            <a:endParaRPr lang="en-US" sz="2400" b="1" dirty="0">
              <a:solidFill>
                <a:schemeClr val="tx2">
                  <a:lumMod val="50000"/>
                </a:schemeClr>
              </a:solidFill>
              <a:latin typeface="Arial" pitchFamily="34" charset="0"/>
              <a:cs typeface="Arial" pitchFamily="34" charset="0"/>
            </a:endParaRPr>
          </a:p>
        </p:txBody>
      </p:sp>
      <p:sp>
        <p:nvSpPr>
          <p:cNvPr id="56" name="Round Diagonal Corner Rectangle 55"/>
          <p:cNvSpPr/>
          <p:nvPr/>
        </p:nvSpPr>
        <p:spPr>
          <a:xfrm>
            <a:off x="600075" y="571500"/>
            <a:ext cx="24003000" cy="34861500"/>
          </a:xfrm>
          <a:prstGeom prst="round2DiagRect">
            <a:avLst>
              <a:gd name="adj1" fmla="val 7544"/>
              <a:gd name="adj2" fmla="val 0"/>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97071" eaLnBrk="1" fontAlgn="auto" hangingPunct="1">
              <a:spcBef>
                <a:spcPts val="0"/>
              </a:spcBef>
              <a:spcAft>
                <a:spcPts val="0"/>
              </a:spcAft>
              <a:defRPr/>
            </a:pPr>
            <a:endParaRPr lang="en-GB"/>
          </a:p>
        </p:txBody>
      </p:sp>
      <p:sp>
        <p:nvSpPr>
          <p:cNvPr id="57" name="Rectangle 56"/>
          <p:cNvSpPr/>
          <p:nvPr/>
        </p:nvSpPr>
        <p:spPr>
          <a:xfrm>
            <a:off x="6300788" y="9668695"/>
            <a:ext cx="12601575" cy="461665"/>
          </a:xfrm>
          <a:prstGeom prst="rect">
            <a:avLst/>
          </a:prstGeom>
          <a:solidFill>
            <a:schemeClr val="accent1">
              <a:lumMod val="20000"/>
              <a:lumOff val="80000"/>
            </a:schemeClr>
          </a:solidFill>
          <a:effectLst/>
        </p:spPr>
        <p:style>
          <a:lnRef idx="0">
            <a:schemeClr val="accent3"/>
          </a:lnRef>
          <a:fillRef idx="3">
            <a:schemeClr val="accent3"/>
          </a:fillRef>
          <a:effectRef idx="3">
            <a:schemeClr val="accent3"/>
          </a:effectRef>
          <a:fontRef idx="minor">
            <a:schemeClr val="lt1"/>
          </a:fontRef>
        </p:style>
        <p:txBody>
          <a:bodyPr anchor="ctr">
            <a:spAutoFit/>
          </a:bodyPr>
          <a:lstStyle/>
          <a:p>
            <a:pPr algn="ctr" defTabSz="3497071" eaLnBrk="1" fontAlgn="auto" hangingPunct="1">
              <a:spcBef>
                <a:spcPts val="0"/>
              </a:spcBef>
              <a:spcAft>
                <a:spcPts val="0"/>
              </a:spcAft>
              <a:defRPr/>
            </a:pPr>
            <a:r>
              <a:rPr lang="en-US" sz="2400" b="1" dirty="0">
                <a:solidFill>
                  <a:schemeClr val="accent1">
                    <a:lumMod val="50000"/>
                  </a:schemeClr>
                </a:solidFill>
                <a:latin typeface="Arial" pitchFamily="34" charset="0"/>
                <a:cs typeface="Arial" pitchFamily="34" charset="0"/>
              </a:rPr>
              <a:t>3-5 keywords, </a:t>
            </a:r>
            <a:r>
              <a:rPr lang="sr-Latn-RS" sz="2400" b="1" dirty="0">
                <a:solidFill>
                  <a:schemeClr val="accent1">
                    <a:lumMod val="50000"/>
                  </a:schemeClr>
                </a:solidFill>
                <a:latin typeface="Arial" pitchFamily="34" charset="0"/>
                <a:cs typeface="Arial" pitchFamily="34" charset="0"/>
              </a:rPr>
              <a:t>Arial</a:t>
            </a:r>
            <a:r>
              <a:rPr lang="en-US" sz="2400" b="1" dirty="0">
                <a:solidFill>
                  <a:schemeClr val="accent1">
                    <a:lumMod val="50000"/>
                  </a:schemeClr>
                </a:solidFill>
                <a:latin typeface="Arial" pitchFamily="34" charset="0"/>
                <a:cs typeface="Arial" pitchFamily="34" charset="0"/>
              </a:rPr>
              <a:t>, </a:t>
            </a:r>
            <a:r>
              <a:rPr lang="sr-Latn-RS" sz="2400" b="1" dirty="0">
                <a:solidFill>
                  <a:schemeClr val="accent1">
                    <a:lumMod val="50000"/>
                  </a:schemeClr>
                </a:solidFill>
                <a:latin typeface="Arial" pitchFamily="34" charset="0"/>
                <a:cs typeface="Arial" pitchFamily="34" charset="0"/>
              </a:rPr>
              <a:t>24</a:t>
            </a:r>
            <a:r>
              <a:rPr lang="en-US" sz="2400" b="1" dirty="0">
                <a:solidFill>
                  <a:schemeClr val="accent1">
                    <a:lumMod val="50000"/>
                  </a:schemeClr>
                </a:solidFill>
                <a:latin typeface="Arial" pitchFamily="34" charset="0"/>
                <a:cs typeface="Arial" pitchFamily="34" charset="0"/>
              </a:rPr>
              <a:t> </a:t>
            </a:r>
            <a:r>
              <a:rPr lang="en-US" sz="2400" b="1" dirty="0" err="1">
                <a:solidFill>
                  <a:schemeClr val="accent1">
                    <a:lumMod val="50000"/>
                  </a:schemeClr>
                </a:solidFill>
                <a:latin typeface="Arial" pitchFamily="34" charset="0"/>
                <a:cs typeface="Arial" pitchFamily="34" charset="0"/>
              </a:rPr>
              <a:t>pt</a:t>
            </a:r>
            <a:r>
              <a:rPr lang="en-US" sz="2400" b="1" dirty="0">
                <a:solidFill>
                  <a:schemeClr val="accent1">
                    <a:lumMod val="50000"/>
                  </a:schemeClr>
                </a:solidFill>
                <a:latin typeface="Arial" pitchFamily="34" charset="0"/>
                <a:cs typeface="Arial" pitchFamily="34" charset="0"/>
              </a:rPr>
              <a:t>, </a:t>
            </a:r>
            <a:r>
              <a:rPr lang="sr-Latn-RS" sz="2400" b="1" dirty="0">
                <a:solidFill>
                  <a:schemeClr val="accent1">
                    <a:lumMod val="50000"/>
                  </a:schemeClr>
                </a:solidFill>
                <a:latin typeface="Arial" pitchFamily="34" charset="0"/>
                <a:cs typeface="Arial" pitchFamily="34" charset="0"/>
              </a:rPr>
              <a:t>bold, centered, separated by commas</a:t>
            </a:r>
            <a:endParaRPr lang="en-GB" sz="2400" dirty="0">
              <a:solidFill>
                <a:schemeClr val="accent1">
                  <a:lumMod val="50000"/>
                </a:schemeClr>
              </a:solidFill>
              <a:latin typeface="Arial" pitchFamily="34" charset="0"/>
              <a:cs typeface="Arial" pitchFamily="34" charset="0"/>
            </a:endParaRPr>
          </a:p>
        </p:txBody>
      </p:sp>
      <p:sp>
        <p:nvSpPr>
          <p:cNvPr id="58" name="TextBox 57"/>
          <p:cNvSpPr txBox="1"/>
          <p:nvPr/>
        </p:nvSpPr>
        <p:spPr>
          <a:xfrm>
            <a:off x="885743" y="33361420"/>
            <a:ext cx="22680000" cy="1631216"/>
          </a:xfrm>
          <a:prstGeom prst="rect">
            <a:avLst/>
          </a:prstGeom>
          <a:noFill/>
        </p:spPr>
        <p:txBody>
          <a:bodyPr numCol="2">
            <a:spAutoFit/>
          </a:bodyPr>
          <a:lstStyle/>
          <a:p>
            <a:pPr algn="just" defTabSz="3497071" eaLnBrk="1" fontAlgn="auto" hangingPunct="1">
              <a:spcBef>
                <a:spcPts val="0"/>
              </a:spcBef>
              <a:spcAft>
                <a:spcPts val="0"/>
              </a:spcAft>
              <a:defRPr/>
            </a:pPr>
            <a:r>
              <a:rPr lang="sr-Latn-RS" sz="2000" b="1" dirty="0">
                <a:solidFill>
                  <a:schemeClr val="tx2">
                    <a:lumMod val="50000"/>
                  </a:schemeClr>
                </a:solidFill>
                <a:latin typeface="Arial" pitchFamily="34" charset="0"/>
                <a:cs typeface="Arial" pitchFamily="34" charset="0"/>
              </a:rPr>
              <a:t>[1]</a:t>
            </a:r>
          </a:p>
          <a:p>
            <a:pPr algn="just" defTabSz="3497071" eaLnBrk="1" fontAlgn="auto" hangingPunct="1">
              <a:spcBef>
                <a:spcPts val="0"/>
              </a:spcBef>
              <a:spcAft>
                <a:spcPts val="0"/>
              </a:spcAft>
              <a:defRPr/>
            </a:pPr>
            <a:r>
              <a:rPr lang="sr-Latn-RS" sz="2000" b="1" dirty="0">
                <a:solidFill>
                  <a:schemeClr val="tx2">
                    <a:lumMod val="50000"/>
                  </a:schemeClr>
                </a:solidFill>
                <a:latin typeface="Arial" pitchFamily="34" charset="0"/>
                <a:cs typeface="Arial" pitchFamily="34" charset="0"/>
              </a:rPr>
              <a:t>[2]</a:t>
            </a:r>
          </a:p>
          <a:p>
            <a:pPr algn="just" defTabSz="3497071" eaLnBrk="1" fontAlgn="auto" hangingPunct="1">
              <a:spcBef>
                <a:spcPts val="0"/>
              </a:spcBef>
              <a:spcAft>
                <a:spcPts val="0"/>
              </a:spcAft>
              <a:defRPr/>
            </a:pPr>
            <a:r>
              <a:rPr lang="sr-Latn-RS" sz="2000" b="1" dirty="0">
                <a:solidFill>
                  <a:schemeClr val="tx2">
                    <a:lumMod val="50000"/>
                  </a:schemeClr>
                </a:solidFill>
                <a:latin typeface="Arial" pitchFamily="34" charset="0"/>
                <a:cs typeface="Arial" pitchFamily="34" charset="0"/>
              </a:rPr>
              <a:t>[3]</a:t>
            </a:r>
          </a:p>
          <a:p>
            <a:pPr algn="just" defTabSz="3497071" eaLnBrk="1" fontAlgn="auto" hangingPunct="1">
              <a:spcBef>
                <a:spcPts val="0"/>
              </a:spcBef>
              <a:spcAft>
                <a:spcPts val="0"/>
              </a:spcAft>
              <a:defRPr/>
            </a:pPr>
            <a:r>
              <a:rPr lang="sr-Latn-RS" sz="2000" b="1" dirty="0">
                <a:solidFill>
                  <a:schemeClr val="tx2">
                    <a:lumMod val="50000"/>
                  </a:schemeClr>
                </a:solidFill>
                <a:latin typeface="Arial" pitchFamily="34" charset="0"/>
                <a:cs typeface="Arial" pitchFamily="34" charset="0"/>
              </a:rPr>
              <a:t>[4]</a:t>
            </a:r>
          </a:p>
          <a:p>
            <a:pPr algn="just" defTabSz="3497071" eaLnBrk="1" fontAlgn="auto" hangingPunct="1">
              <a:spcBef>
                <a:spcPts val="0"/>
              </a:spcBef>
              <a:spcAft>
                <a:spcPts val="0"/>
              </a:spcAft>
              <a:defRPr/>
            </a:pPr>
            <a:r>
              <a:rPr lang="sr-Latn-RS" sz="2000" b="1" dirty="0">
                <a:solidFill>
                  <a:schemeClr val="tx2">
                    <a:lumMod val="50000"/>
                  </a:schemeClr>
                </a:solidFill>
                <a:latin typeface="Arial" pitchFamily="34" charset="0"/>
                <a:cs typeface="Arial" pitchFamily="34" charset="0"/>
              </a:rPr>
              <a:t>[5]</a:t>
            </a:r>
          </a:p>
          <a:p>
            <a:pPr algn="just" defTabSz="3497071" eaLnBrk="1" fontAlgn="auto" hangingPunct="1">
              <a:spcBef>
                <a:spcPts val="0"/>
              </a:spcBef>
              <a:spcAft>
                <a:spcPts val="0"/>
              </a:spcAft>
              <a:defRPr/>
            </a:pPr>
            <a:r>
              <a:rPr lang="sr-Latn-RS" sz="2000" b="1" dirty="0">
                <a:solidFill>
                  <a:schemeClr val="tx2">
                    <a:lumMod val="50000"/>
                  </a:schemeClr>
                </a:solidFill>
                <a:latin typeface="Arial" pitchFamily="34" charset="0"/>
                <a:cs typeface="Arial" pitchFamily="34" charset="0"/>
              </a:rPr>
              <a:t>[6]</a:t>
            </a:r>
          </a:p>
          <a:p>
            <a:pPr algn="just" defTabSz="3497071" eaLnBrk="1" fontAlgn="auto" hangingPunct="1">
              <a:spcBef>
                <a:spcPts val="0"/>
              </a:spcBef>
              <a:spcAft>
                <a:spcPts val="0"/>
              </a:spcAft>
              <a:defRPr/>
            </a:pPr>
            <a:r>
              <a:rPr lang="sr-Latn-RS" sz="2000" b="1" dirty="0">
                <a:solidFill>
                  <a:schemeClr val="tx2">
                    <a:lumMod val="50000"/>
                  </a:schemeClr>
                </a:solidFill>
                <a:latin typeface="Arial" pitchFamily="34" charset="0"/>
                <a:cs typeface="Arial" pitchFamily="34" charset="0"/>
              </a:rPr>
              <a:t>[7]</a:t>
            </a:r>
          </a:p>
          <a:p>
            <a:pPr algn="just" defTabSz="3497071" eaLnBrk="1" fontAlgn="auto" hangingPunct="1">
              <a:spcBef>
                <a:spcPts val="0"/>
              </a:spcBef>
              <a:spcAft>
                <a:spcPts val="0"/>
              </a:spcAft>
              <a:defRPr/>
            </a:pPr>
            <a:r>
              <a:rPr lang="sr-Latn-RS" sz="2000" b="1" dirty="0">
                <a:solidFill>
                  <a:schemeClr val="tx2">
                    <a:lumMod val="50000"/>
                  </a:schemeClr>
                </a:solidFill>
                <a:latin typeface="Arial" pitchFamily="34" charset="0"/>
                <a:cs typeface="Arial" pitchFamily="34" charset="0"/>
              </a:rPr>
              <a:t>[8]</a:t>
            </a:r>
          </a:p>
          <a:p>
            <a:pPr algn="just" defTabSz="3497071" eaLnBrk="1" fontAlgn="auto" hangingPunct="1">
              <a:spcBef>
                <a:spcPts val="0"/>
              </a:spcBef>
              <a:spcAft>
                <a:spcPts val="0"/>
              </a:spcAft>
              <a:defRPr/>
            </a:pPr>
            <a:r>
              <a:rPr lang="sr-Latn-RS" sz="2000" b="1" dirty="0">
                <a:solidFill>
                  <a:schemeClr val="tx2">
                    <a:lumMod val="50000"/>
                  </a:schemeClr>
                </a:solidFill>
                <a:latin typeface="Arial" pitchFamily="34" charset="0"/>
                <a:cs typeface="Arial" pitchFamily="34" charset="0"/>
              </a:rPr>
              <a:t>[9]</a:t>
            </a:r>
          </a:p>
          <a:p>
            <a:pPr algn="just" defTabSz="3497071" eaLnBrk="1" fontAlgn="auto" hangingPunct="1">
              <a:spcBef>
                <a:spcPts val="0"/>
              </a:spcBef>
              <a:spcAft>
                <a:spcPts val="0"/>
              </a:spcAft>
              <a:defRPr/>
            </a:pPr>
            <a:r>
              <a:rPr lang="sr-Latn-RS" sz="2000" b="1" dirty="0">
                <a:solidFill>
                  <a:schemeClr val="tx2">
                    <a:lumMod val="50000"/>
                  </a:schemeClr>
                </a:solidFill>
                <a:latin typeface="Arial" pitchFamily="34" charset="0"/>
                <a:cs typeface="Arial" pitchFamily="34" charset="0"/>
              </a:rPr>
              <a:t>[10]</a:t>
            </a:r>
            <a:endParaRPr lang="en-GB" sz="2000" b="1" dirty="0">
              <a:solidFill>
                <a:schemeClr val="tx2">
                  <a:lumMod val="50000"/>
                </a:schemeClr>
              </a:solidFill>
              <a:latin typeface="Arial" pitchFamily="34" charset="0"/>
              <a:cs typeface="Arial" pitchFamily="34" charset="0"/>
            </a:endParaRPr>
          </a:p>
        </p:txBody>
      </p:sp>
      <p:sp>
        <p:nvSpPr>
          <p:cNvPr id="2061" name="TextBox 58"/>
          <p:cNvSpPr txBox="1">
            <a:spLocks noChangeArrowheads="1"/>
          </p:cNvSpPr>
          <p:nvPr/>
        </p:nvSpPr>
        <p:spPr bwMode="auto">
          <a:xfrm>
            <a:off x="901700" y="11617325"/>
            <a:ext cx="233997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900">
                <a:solidFill>
                  <a:schemeClr val="tx1"/>
                </a:solidFill>
                <a:latin typeface="Calibri" panose="020F0502020204030204" pitchFamily="34" charset="0"/>
              </a:defRPr>
            </a:lvl1pPr>
            <a:lvl2pPr marL="742950" indent="-285750">
              <a:defRPr sz="6900">
                <a:solidFill>
                  <a:schemeClr val="tx1"/>
                </a:solidFill>
                <a:latin typeface="Calibri" panose="020F0502020204030204" pitchFamily="34" charset="0"/>
              </a:defRPr>
            </a:lvl2pPr>
            <a:lvl3pPr marL="1143000" indent="-228600">
              <a:defRPr sz="6900">
                <a:solidFill>
                  <a:schemeClr val="tx1"/>
                </a:solidFill>
                <a:latin typeface="Calibri" panose="020F0502020204030204" pitchFamily="34" charset="0"/>
              </a:defRPr>
            </a:lvl3pPr>
            <a:lvl4pPr marL="1600200" indent="-228600">
              <a:defRPr sz="6900">
                <a:solidFill>
                  <a:schemeClr val="tx1"/>
                </a:solidFill>
                <a:latin typeface="Calibri" panose="020F0502020204030204" pitchFamily="34" charset="0"/>
              </a:defRPr>
            </a:lvl4pPr>
            <a:lvl5pPr marL="2057400" indent="-228600">
              <a:defRPr sz="6900">
                <a:solidFill>
                  <a:schemeClr val="tx1"/>
                </a:solidFill>
                <a:latin typeface="Calibri" panose="020F0502020204030204" pitchFamily="34" charset="0"/>
              </a:defRPr>
            </a:lvl5pPr>
            <a:lvl6pPr marL="2514600" indent="-228600" defTabSz="3495675" eaLnBrk="0" fontAlgn="base" hangingPunct="0">
              <a:spcBef>
                <a:spcPct val="0"/>
              </a:spcBef>
              <a:spcAft>
                <a:spcPct val="0"/>
              </a:spcAft>
              <a:defRPr sz="6900">
                <a:solidFill>
                  <a:schemeClr val="tx1"/>
                </a:solidFill>
                <a:latin typeface="Calibri" panose="020F0502020204030204" pitchFamily="34" charset="0"/>
              </a:defRPr>
            </a:lvl6pPr>
            <a:lvl7pPr marL="2971800" indent="-228600" defTabSz="3495675" eaLnBrk="0" fontAlgn="base" hangingPunct="0">
              <a:spcBef>
                <a:spcPct val="0"/>
              </a:spcBef>
              <a:spcAft>
                <a:spcPct val="0"/>
              </a:spcAft>
              <a:defRPr sz="6900">
                <a:solidFill>
                  <a:schemeClr val="tx1"/>
                </a:solidFill>
                <a:latin typeface="Calibri" panose="020F0502020204030204" pitchFamily="34" charset="0"/>
              </a:defRPr>
            </a:lvl7pPr>
            <a:lvl8pPr marL="3429000" indent="-228600" defTabSz="3495675" eaLnBrk="0" fontAlgn="base" hangingPunct="0">
              <a:spcBef>
                <a:spcPct val="0"/>
              </a:spcBef>
              <a:spcAft>
                <a:spcPct val="0"/>
              </a:spcAft>
              <a:defRPr sz="6900">
                <a:solidFill>
                  <a:schemeClr val="tx1"/>
                </a:solidFill>
                <a:latin typeface="Calibri" panose="020F0502020204030204" pitchFamily="34" charset="0"/>
              </a:defRPr>
            </a:lvl8pPr>
            <a:lvl9pPr marL="3886200" indent="-228600" defTabSz="3495675" eaLnBrk="0" fontAlgn="base" hangingPunct="0">
              <a:spcBef>
                <a:spcPct val="0"/>
              </a:spcBef>
              <a:spcAft>
                <a:spcPct val="0"/>
              </a:spcAft>
              <a:defRPr sz="6900">
                <a:solidFill>
                  <a:schemeClr val="tx1"/>
                </a:solidFill>
                <a:latin typeface="Calibri" panose="020F0502020204030204" pitchFamily="34" charset="0"/>
              </a:defRPr>
            </a:lvl9pPr>
          </a:lstStyle>
          <a:p>
            <a:pPr algn="just" eaLnBrk="1" hangingPunct="1"/>
            <a:r>
              <a:rPr lang="en-US" altLang="en-US" sz="2400" b="1" dirty="0">
                <a:solidFill>
                  <a:schemeClr val="tx2">
                    <a:lumMod val="50000"/>
                  </a:schemeClr>
                </a:solidFill>
                <a:latin typeface="Arial" panose="020B0604020202020204" pitchFamily="34" charset="0"/>
                <a:cs typeface="Arial" panose="020B0604020202020204" pitchFamily="34" charset="0"/>
              </a:rPr>
              <a:t>Provide the text from the paper as you wish in the font size up to 24 pt.</a:t>
            </a:r>
          </a:p>
          <a:p>
            <a:pPr algn="just" eaLnBrk="1" hangingPunct="1"/>
            <a:endParaRPr lang="en-US" altLang="en-US" sz="2400" b="1" dirty="0">
              <a:solidFill>
                <a:schemeClr val="tx2">
                  <a:lumMod val="50000"/>
                </a:schemeClr>
              </a:solidFill>
              <a:latin typeface="Arial" panose="020B0604020202020204" pitchFamily="34" charset="0"/>
              <a:cs typeface="Arial" panose="020B0604020202020204" pitchFamily="34" charset="0"/>
            </a:endParaRPr>
          </a:p>
          <a:p>
            <a:pPr algn="just" eaLnBrk="1" hangingPunct="1"/>
            <a:r>
              <a:rPr lang="en-US" altLang="en-US" sz="2400" b="1" dirty="0">
                <a:solidFill>
                  <a:schemeClr val="tx2">
                    <a:lumMod val="50000"/>
                  </a:schemeClr>
                </a:solidFill>
                <a:latin typeface="Arial" panose="020B0604020202020204" pitchFamily="34" charset="0"/>
                <a:cs typeface="Arial" panose="020B0604020202020204" pitchFamily="34" charset="0"/>
              </a:rPr>
              <a:t>The poster </a:t>
            </a:r>
            <a:r>
              <a:rPr lang="sr-Latn-RS" altLang="en-US" sz="2400" b="1" dirty="0" smtClean="0">
                <a:solidFill>
                  <a:schemeClr val="tx2">
                    <a:lumMod val="50000"/>
                  </a:schemeClr>
                </a:solidFill>
                <a:latin typeface="Arial" panose="020B0604020202020204" pitchFamily="34" charset="0"/>
                <a:cs typeface="Arial" panose="020B0604020202020204" pitchFamily="34" charset="0"/>
              </a:rPr>
              <a:t>could</a:t>
            </a:r>
            <a:r>
              <a:rPr lang="en-US" altLang="en-US" sz="2400" b="1" dirty="0" smtClean="0">
                <a:solidFill>
                  <a:schemeClr val="tx2">
                    <a:lumMod val="50000"/>
                  </a:schemeClr>
                </a:solidFill>
                <a:latin typeface="Arial" panose="020B0604020202020204" pitchFamily="34" charset="0"/>
                <a:cs typeface="Arial" panose="020B0604020202020204" pitchFamily="34" charset="0"/>
              </a:rPr>
              <a:t> </a:t>
            </a:r>
            <a:r>
              <a:rPr lang="en-US" altLang="en-US" sz="2400" b="1" dirty="0">
                <a:solidFill>
                  <a:schemeClr val="tx2">
                    <a:lumMod val="50000"/>
                  </a:schemeClr>
                </a:solidFill>
                <a:latin typeface="Arial" panose="020B0604020202020204" pitchFamily="34" charset="0"/>
                <a:cs typeface="Arial" panose="020B0604020202020204" pitchFamily="34" charset="0"/>
              </a:rPr>
              <a:t>be divided into 2 or more </a:t>
            </a:r>
            <a:r>
              <a:rPr lang="sr-Latn-RS" altLang="en-US" sz="2400" b="1" dirty="0" smtClean="0">
                <a:solidFill>
                  <a:schemeClr val="tx2">
                    <a:lumMod val="50000"/>
                  </a:schemeClr>
                </a:solidFill>
                <a:latin typeface="Arial" panose="020B0604020202020204" pitchFamily="34" charset="0"/>
                <a:cs typeface="Arial" panose="020B0604020202020204" pitchFamily="34" charset="0"/>
              </a:rPr>
              <a:t>columns</a:t>
            </a:r>
            <a:r>
              <a:rPr lang="en-US" altLang="en-US" sz="2400" b="1" dirty="0" smtClean="0">
                <a:solidFill>
                  <a:schemeClr val="tx2">
                    <a:lumMod val="50000"/>
                  </a:schemeClr>
                </a:solidFill>
                <a:latin typeface="Arial" panose="020B0604020202020204" pitchFamily="34" charset="0"/>
                <a:cs typeface="Arial" panose="020B0604020202020204" pitchFamily="34" charset="0"/>
              </a:rPr>
              <a:t>, </a:t>
            </a:r>
            <a:r>
              <a:rPr lang="en-US" altLang="en-US" sz="2400" b="1" dirty="0">
                <a:solidFill>
                  <a:schemeClr val="tx2">
                    <a:lumMod val="50000"/>
                  </a:schemeClr>
                </a:solidFill>
                <a:latin typeface="Arial" panose="020B0604020202020204" pitchFamily="34" charset="0"/>
                <a:cs typeface="Arial" panose="020B0604020202020204" pitchFamily="34" charset="0"/>
              </a:rPr>
              <a:t>if you wish.  </a:t>
            </a:r>
          </a:p>
        </p:txBody>
      </p:sp>
      <p:sp>
        <p:nvSpPr>
          <p:cNvPr id="2062" name="Rectangle 62"/>
          <p:cNvSpPr>
            <a:spLocks noChangeArrowheads="1"/>
          </p:cNvSpPr>
          <p:nvPr/>
        </p:nvSpPr>
        <p:spPr bwMode="auto">
          <a:xfrm>
            <a:off x="5797550" y="25274588"/>
            <a:ext cx="13608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900">
                <a:solidFill>
                  <a:schemeClr val="tx1"/>
                </a:solidFill>
                <a:latin typeface="Calibri" panose="020F0502020204030204" pitchFamily="34" charset="0"/>
              </a:defRPr>
            </a:lvl1pPr>
            <a:lvl2pPr marL="742950" indent="-285750">
              <a:defRPr sz="6900">
                <a:solidFill>
                  <a:schemeClr val="tx1"/>
                </a:solidFill>
                <a:latin typeface="Calibri" panose="020F0502020204030204" pitchFamily="34" charset="0"/>
              </a:defRPr>
            </a:lvl2pPr>
            <a:lvl3pPr marL="1143000" indent="-228600">
              <a:defRPr sz="6900">
                <a:solidFill>
                  <a:schemeClr val="tx1"/>
                </a:solidFill>
                <a:latin typeface="Calibri" panose="020F0502020204030204" pitchFamily="34" charset="0"/>
              </a:defRPr>
            </a:lvl3pPr>
            <a:lvl4pPr marL="1600200" indent="-228600">
              <a:defRPr sz="6900">
                <a:solidFill>
                  <a:schemeClr val="tx1"/>
                </a:solidFill>
                <a:latin typeface="Calibri" panose="020F0502020204030204" pitchFamily="34" charset="0"/>
              </a:defRPr>
            </a:lvl4pPr>
            <a:lvl5pPr marL="2057400" indent="-228600">
              <a:defRPr sz="6900">
                <a:solidFill>
                  <a:schemeClr val="tx1"/>
                </a:solidFill>
                <a:latin typeface="Calibri" panose="020F0502020204030204" pitchFamily="34" charset="0"/>
              </a:defRPr>
            </a:lvl5pPr>
            <a:lvl6pPr marL="2514600" indent="-228600" defTabSz="3495675" eaLnBrk="0" fontAlgn="base" hangingPunct="0">
              <a:spcBef>
                <a:spcPct val="0"/>
              </a:spcBef>
              <a:spcAft>
                <a:spcPct val="0"/>
              </a:spcAft>
              <a:defRPr sz="6900">
                <a:solidFill>
                  <a:schemeClr val="tx1"/>
                </a:solidFill>
                <a:latin typeface="Calibri" panose="020F0502020204030204" pitchFamily="34" charset="0"/>
              </a:defRPr>
            </a:lvl6pPr>
            <a:lvl7pPr marL="2971800" indent="-228600" defTabSz="3495675" eaLnBrk="0" fontAlgn="base" hangingPunct="0">
              <a:spcBef>
                <a:spcPct val="0"/>
              </a:spcBef>
              <a:spcAft>
                <a:spcPct val="0"/>
              </a:spcAft>
              <a:defRPr sz="6900">
                <a:solidFill>
                  <a:schemeClr val="tx1"/>
                </a:solidFill>
                <a:latin typeface="Calibri" panose="020F0502020204030204" pitchFamily="34" charset="0"/>
              </a:defRPr>
            </a:lvl7pPr>
            <a:lvl8pPr marL="3429000" indent="-228600" defTabSz="3495675" eaLnBrk="0" fontAlgn="base" hangingPunct="0">
              <a:spcBef>
                <a:spcPct val="0"/>
              </a:spcBef>
              <a:spcAft>
                <a:spcPct val="0"/>
              </a:spcAft>
              <a:defRPr sz="6900">
                <a:solidFill>
                  <a:schemeClr val="tx1"/>
                </a:solidFill>
                <a:latin typeface="Calibri" panose="020F0502020204030204" pitchFamily="34" charset="0"/>
              </a:defRPr>
            </a:lvl8pPr>
            <a:lvl9pPr marL="3886200" indent="-228600" defTabSz="3495675" eaLnBrk="0" fontAlgn="base" hangingPunct="0">
              <a:spcBef>
                <a:spcPct val="0"/>
              </a:spcBef>
              <a:spcAft>
                <a:spcPct val="0"/>
              </a:spcAft>
              <a:defRPr sz="6900">
                <a:solidFill>
                  <a:schemeClr val="tx1"/>
                </a:solidFill>
                <a:latin typeface="Calibri" panose="020F0502020204030204" pitchFamily="34" charset="0"/>
              </a:defRPr>
            </a:lvl9pPr>
          </a:lstStyle>
          <a:p>
            <a:pPr algn="ctr" eaLnBrk="1" hangingPunct="1"/>
            <a:r>
              <a:rPr lang="en-US" altLang="en-US" sz="2400" b="1" i="1" dirty="0">
                <a:solidFill>
                  <a:schemeClr val="tx2">
                    <a:lumMod val="50000"/>
                  </a:schemeClr>
                </a:solidFill>
                <a:latin typeface="Arial" panose="020B0604020202020204" pitchFamily="34" charset="0"/>
                <a:cs typeface="Arial" panose="020B0604020202020204" pitchFamily="34" charset="0"/>
              </a:rPr>
              <a:t>Table 1 The captions of the tables should be placed above the tables (Arial, 24 </a:t>
            </a:r>
            <a:r>
              <a:rPr lang="en-US" altLang="en-US" sz="2400" b="1" i="1" dirty="0" err="1">
                <a:solidFill>
                  <a:schemeClr val="tx2">
                    <a:lumMod val="50000"/>
                  </a:schemeClr>
                </a:solidFill>
                <a:latin typeface="Arial" panose="020B0604020202020204" pitchFamily="34" charset="0"/>
                <a:cs typeface="Arial" panose="020B0604020202020204" pitchFamily="34" charset="0"/>
              </a:rPr>
              <a:t>pt</a:t>
            </a:r>
            <a:r>
              <a:rPr lang="en-US" altLang="en-US" sz="2400" b="1" i="1" dirty="0">
                <a:solidFill>
                  <a:schemeClr val="tx2">
                    <a:lumMod val="50000"/>
                  </a:schemeClr>
                </a:solidFill>
                <a:latin typeface="Arial" panose="020B0604020202020204" pitchFamily="34" charset="0"/>
                <a:cs typeface="Arial" panose="020B0604020202020204" pitchFamily="34" charset="0"/>
              </a:rPr>
              <a:t>, centered)</a:t>
            </a:r>
          </a:p>
        </p:txBody>
      </p:sp>
      <p:graphicFrame>
        <p:nvGraphicFramePr>
          <p:cNvPr id="64" name="Table 63"/>
          <p:cNvGraphicFramePr>
            <a:graphicFrameLocks noGrp="1"/>
          </p:cNvGraphicFramePr>
          <p:nvPr>
            <p:extLst>
              <p:ext uri="{D42A27DB-BD31-4B8C-83A1-F6EECF244321}">
                <p14:modId xmlns:p14="http://schemas.microsoft.com/office/powerpoint/2010/main" val="3274034930"/>
              </p:ext>
            </p:extLst>
          </p:nvPr>
        </p:nvGraphicFramePr>
        <p:xfrm>
          <a:off x="8779643" y="26003306"/>
          <a:ext cx="7643865" cy="2194560"/>
        </p:xfrm>
        <a:graphic>
          <a:graphicData uri="http://schemas.openxmlformats.org/drawingml/2006/table">
            <a:tbl>
              <a:tblPr>
                <a:tableStyleId>{69C7853C-536D-4A76-A0AE-DD22124D55A5}</a:tableStyleId>
              </a:tblPr>
              <a:tblGrid>
                <a:gridCol w="1525892">
                  <a:extLst>
                    <a:ext uri="{9D8B030D-6E8A-4147-A177-3AD203B41FA5}">
                      <a16:colId xmlns:a16="http://schemas.microsoft.com/office/drawing/2014/main" val="20000"/>
                    </a:ext>
                  </a:extLst>
                </a:gridCol>
                <a:gridCol w="1525892">
                  <a:extLst>
                    <a:ext uri="{9D8B030D-6E8A-4147-A177-3AD203B41FA5}">
                      <a16:colId xmlns:a16="http://schemas.microsoft.com/office/drawing/2014/main" val="20001"/>
                    </a:ext>
                  </a:extLst>
                </a:gridCol>
                <a:gridCol w="1525892">
                  <a:extLst>
                    <a:ext uri="{9D8B030D-6E8A-4147-A177-3AD203B41FA5}">
                      <a16:colId xmlns:a16="http://schemas.microsoft.com/office/drawing/2014/main" val="20002"/>
                    </a:ext>
                  </a:extLst>
                </a:gridCol>
                <a:gridCol w="1525892">
                  <a:extLst>
                    <a:ext uri="{9D8B030D-6E8A-4147-A177-3AD203B41FA5}">
                      <a16:colId xmlns:a16="http://schemas.microsoft.com/office/drawing/2014/main" val="20003"/>
                    </a:ext>
                  </a:extLst>
                </a:gridCol>
                <a:gridCol w="1540297">
                  <a:extLst>
                    <a:ext uri="{9D8B030D-6E8A-4147-A177-3AD203B41FA5}">
                      <a16:colId xmlns:a16="http://schemas.microsoft.com/office/drawing/2014/main" val="20004"/>
                    </a:ext>
                  </a:extLst>
                </a:gridCol>
              </a:tblGrid>
              <a:tr h="285752">
                <a:tc>
                  <a:txBody>
                    <a:bodyPr/>
                    <a:lstStyle/>
                    <a:p>
                      <a:pPr algn="ctr">
                        <a:spcAft>
                          <a:spcPts val="0"/>
                        </a:spcAft>
                      </a:pPr>
                      <a:endParaRPr lang="en-US" sz="2400" b="1" dirty="0">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sr-Latn-RS" sz="2400" b="1" dirty="0" smtClean="0">
                          <a:solidFill>
                            <a:schemeClr val="tx2">
                              <a:lumMod val="50000"/>
                            </a:schemeClr>
                          </a:solidFill>
                          <a:latin typeface="Arial" pitchFamily="34" charset="0"/>
                          <a:cs typeface="Arial" pitchFamily="34" charset="0"/>
                        </a:rPr>
                        <a:t>A</a:t>
                      </a:r>
                      <a:endParaRPr lang="en-US" sz="2400" b="1" dirty="0">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sr-Latn-RS" sz="2400" b="1" smtClean="0">
                          <a:solidFill>
                            <a:schemeClr val="tx2">
                              <a:lumMod val="50000"/>
                            </a:schemeClr>
                          </a:solidFill>
                          <a:latin typeface="Arial" pitchFamily="34" charset="0"/>
                          <a:cs typeface="Arial" pitchFamily="34" charset="0"/>
                        </a:rPr>
                        <a:t>B</a:t>
                      </a:r>
                      <a:endParaRPr lang="en-US" sz="2400" b="1">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sr-Latn-RS" sz="2400" b="1" smtClean="0">
                          <a:solidFill>
                            <a:schemeClr val="tx2">
                              <a:lumMod val="50000"/>
                            </a:schemeClr>
                          </a:solidFill>
                          <a:latin typeface="Arial" pitchFamily="34" charset="0"/>
                          <a:cs typeface="Arial" pitchFamily="34" charset="0"/>
                        </a:rPr>
                        <a:t>C</a:t>
                      </a:r>
                      <a:endParaRPr lang="en-US" sz="2400" b="1">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sr-Latn-RS" sz="2400" b="1" dirty="0" smtClean="0">
                          <a:solidFill>
                            <a:schemeClr val="tx2">
                              <a:lumMod val="50000"/>
                            </a:schemeClr>
                          </a:solidFill>
                          <a:latin typeface="Arial" pitchFamily="34" charset="0"/>
                          <a:cs typeface="Arial" pitchFamily="34" charset="0"/>
                        </a:rPr>
                        <a:t>D</a:t>
                      </a:r>
                      <a:endParaRPr lang="en-US" sz="2400" b="1" dirty="0">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285752">
                <a:tc>
                  <a:txBody>
                    <a:bodyPr/>
                    <a:lstStyle/>
                    <a:p>
                      <a:pPr algn="ctr">
                        <a:spcAft>
                          <a:spcPts val="0"/>
                        </a:spcAft>
                      </a:pPr>
                      <a:r>
                        <a:rPr lang="sr-Latn-RS" sz="2400" b="1" dirty="0" smtClean="0">
                          <a:solidFill>
                            <a:schemeClr val="tx2">
                              <a:lumMod val="50000"/>
                            </a:schemeClr>
                          </a:solidFill>
                          <a:latin typeface="Arial" pitchFamily="34" charset="0"/>
                          <a:ea typeface="Calibri"/>
                          <a:cs typeface="Arial" pitchFamily="34" charset="0"/>
                        </a:rPr>
                        <a:t>1</a:t>
                      </a:r>
                      <a:endParaRPr lang="en-US" sz="2400" b="1" dirty="0">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endParaRPr lang="en-US" sz="2400" b="1" dirty="0">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endParaRPr lang="en-US" sz="2400" b="1" dirty="0">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endParaRPr lang="en-US" sz="2400" b="1" dirty="0">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endParaRPr lang="en-US" sz="2400" b="1">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285752">
                <a:tc>
                  <a:txBody>
                    <a:bodyPr/>
                    <a:lstStyle/>
                    <a:p>
                      <a:pPr algn="ctr">
                        <a:spcAft>
                          <a:spcPts val="0"/>
                        </a:spcAft>
                      </a:pPr>
                      <a:r>
                        <a:rPr lang="sr-Latn-RS" sz="2400" b="1" smtClean="0">
                          <a:solidFill>
                            <a:schemeClr val="tx2">
                              <a:lumMod val="50000"/>
                            </a:schemeClr>
                          </a:solidFill>
                          <a:latin typeface="Arial" pitchFamily="34" charset="0"/>
                          <a:ea typeface="Calibri"/>
                          <a:cs typeface="Arial" pitchFamily="34" charset="0"/>
                        </a:rPr>
                        <a:t>2</a:t>
                      </a:r>
                      <a:endParaRPr lang="en-US" sz="2400" b="1">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endParaRPr lang="en-US" sz="2400" b="1">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endParaRPr lang="en-US" sz="2400" b="1">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endParaRPr lang="en-US" sz="2400" b="1" dirty="0">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endParaRPr lang="en-US" sz="2400" b="1" dirty="0">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285752">
                <a:tc>
                  <a:txBody>
                    <a:bodyPr/>
                    <a:lstStyle/>
                    <a:p>
                      <a:pPr algn="ctr">
                        <a:spcAft>
                          <a:spcPts val="0"/>
                        </a:spcAft>
                      </a:pPr>
                      <a:r>
                        <a:rPr lang="sr-Latn-RS" sz="2400" b="1" smtClean="0">
                          <a:solidFill>
                            <a:schemeClr val="tx2">
                              <a:lumMod val="50000"/>
                            </a:schemeClr>
                          </a:solidFill>
                          <a:latin typeface="Arial" pitchFamily="34" charset="0"/>
                          <a:ea typeface="Calibri"/>
                          <a:cs typeface="Arial" pitchFamily="34" charset="0"/>
                        </a:rPr>
                        <a:t>3</a:t>
                      </a:r>
                      <a:endParaRPr lang="en-US" sz="2400" b="1">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endParaRPr lang="en-US" sz="2400" b="1">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endParaRPr lang="en-US" sz="2400" b="1">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endParaRPr lang="en-US" sz="2400" b="1">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endParaRPr lang="en-US" sz="2400" b="1" dirty="0">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285752">
                <a:tc>
                  <a:txBody>
                    <a:bodyPr/>
                    <a:lstStyle/>
                    <a:p>
                      <a:pPr algn="ctr">
                        <a:spcAft>
                          <a:spcPts val="0"/>
                        </a:spcAft>
                      </a:pPr>
                      <a:r>
                        <a:rPr lang="sr-Latn-RS" sz="2400" b="1" smtClean="0">
                          <a:solidFill>
                            <a:schemeClr val="tx2">
                              <a:lumMod val="50000"/>
                            </a:schemeClr>
                          </a:solidFill>
                          <a:latin typeface="Arial" pitchFamily="34" charset="0"/>
                          <a:ea typeface="Calibri"/>
                          <a:cs typeface="Arial" pitchFamily="34" charset="0"/>
                        </a:rPr>
                        <a:t>4</a:t>
                      </a:r>
                      <a:endParaRPr lang="en-US" sz="2400" b="1">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endParaRPr lang="en-US" sz="2400" b="1">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endParaRPr lang="en-US" sz="2400" b="1">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endParaRPr lang="en-US" sz="2400" b="1">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endParaRPr lang="en-US" sz="2400" b="1" dirty="0">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285752">
                <a:tc>
                  <a:txBody>
                    <a:bodyPr/>
                    <a:lstStyle/>
                    <a:p>
                      <a:pPr algn="ctr">
                        <a:spcAft>
                          <a:spcPts val="0"/>
                        </a:spcAft>
                      </a:pPr>
                      <a:r>
                        <a:rPr lang="sr-Latn-RS" sz="2400" b="1" smtClean="0">
                          <a:solidFill>
                            <a:schemeClr val="tx2">
                              <a:lumMod val="50000"/>
                            </a:schemeClr>
                          </a:solidFill>
                          <a:latin typeface="Arial" pitchFamily="34" charset="0"/>
                          <a:ea typeface="Calibri"/>
                          <a:cs typeface="Arial" pitchFamily="34" charset="0"/>
                        </a:rPr>
                        <a:t>5</a:t>
                      </a:r>
                      <a:endParaRPr lang="en-US" sz="2400" b="1">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endParaRPr lang="en-US" sz="2400" b="1">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endParaRPr lang="en-US" sz="2400" b="1">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endParaRPr lang="en-US" sz="2400" b="1">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endParaRPr lang="en-US" sz="2400" b="1" dirty="0">
                        <a:solidFill>
                          <a:schemeClr val="tx2">
                            <a:lumMod val="50000"/>
                          </a:schemeClr>
                        </a:solidFill>
                        <a:latin typeface="Arial" pitchFamily="34" charset="0"/>
                        <a:ea typeface="Calibri"/>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bl>
          </a:graphicData>
        </a:graphic>
      </p:graphicFrame>
      <p:sp>
        <p:nvSpPr>
          <p:cNvPr id="2064" name="Rectangle 16"/>
          <p:cNvSpPr>
            <a:spLocks noChangeArrowheads="1"/>
          </p:cNvSpPr>
          <p:nvPr/>
        </p:nvSpPr>
        <p:spPr bwMode="auto">
          <a:xfrm>
            <a:off x="5600700" y="21074063"/>
            <a:ext cx="14001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6900">
                <a:solidFill>
                  <a:schemeClr val="tx1"/>
                </a:solidFill>
                <a:latin typeface="Calibri" panose="020F0502020204030204" pitchFamily="34" charset="0"/>
              </a:defRPr>
            </a:lvl1pPr>
            <a:lvl2pPr marL="742950" indent="-285750">
              <a:defRPr sz="6900">
                <a:solidFill>
                  <a:schemeClr val="tx1"/>
                </a:solidFill>
                <a:latin typeface="Calibri" panose="020F0502020204030204" pitchFamily="34" charset="0"/>
              </a:defRPr>
            </a:lvl2pPr>
            <a:lvl3pPr marL="1143000" indent="-228600">
              <a:defRPr sz="6900">
                <a:solidFill>
                  <a:schemeClr val="tx1"/>
                </a:solidFill>
                <a:latin typeface="Calibri" panose="020F0502020204030204" pitchFamily="34" charset="0"/>
              </a:defRPr>
            </a:lvl3pPr>
            <a:lvl4pPr marL="1600200" indent="-228600">
              <a:defRPr sz="6900">
                <a:solidFill>
                  <a:schemeClr val="tx1"/>
                </a:solidFill>
                <a:latin typeface="Calibri" panose="020F0502020204030204" pitchFamily="34" charset="0"/>
              </a:defRPr>
            </a:lvl4pPr>
            <a:lvl5pPr marL="2057400" indent="-228600">
              <a:defRPr sz="6900">
                <a:solidFill>
                  <a:schemeClr val="tx1"/>
                </a:solidFill>
                <a:latin typeface="Calibri" panose="020F0502020204030204" pitchFamily="34" charset="0"/>
              </a:defRPr>
            </a:lvl5pPr>
            <a:lvl6pPr marL="2514600" indent="-228600" defTabSz="3495675" eaLnBrk="0" fontAlgn="base" hangingPunct="0">
              <a:spcBef>
                <a:spcPct val="0"/>
              </a:spcBef>
              <a:spcAft>
                <a:spcPct val="0"/>
              </a:spcAft>
              <a:defRPr sz="6900">
                <a:solidFill>
                  <a:schemeClr val="tx1"/>
                </a:solidFill>
                <a:latin typeface="Calibri" panose="020F0502020204030204" pitchFamily="34" charset="0"/>
              </a:defRPr>
            </a:lvl6pPr>
            <a:lvl7pPr marL="2971800" indent="-228600" defTabSz="3495675" eaLnBrk="0" fontAlgn="base" hangingPunct="0">
              <a:spcBef>
                <a:spcPct val="0"/>
              </a:spcBef>
              <a:spcAft>
                <a:spcPct val="0"/>
              </a:spcAft>
              <a:defRPr sz="6900">
                <a:solidFill>
                  <a:schemeClr val="tx1"/>
                </a:solidFill>
                <a:latin typeface="Calibri" panose="020F0502020204030204" pitchFamily="34" charset="0"/>
              </a:defRPr>
            </a:lvl7pPr>
            <a:lvl8pPr marL="3429000" indent="-228600" defTabSz="3495675" eaLnBrk="0" fontAlgn="base" hangingPunct="0">
              <a:spcBef>
                <a:spcPct val="0"/>
              </a:spcBef>
              <a:spcAft>
                <a:spcPct val="0"/>
              </a:spcAft>
              <a:defRPr sz="6900">
                <a:solidFill>
                  <a:schemeClr val="tx1"/>
                </a:solidFill>
                <a:latin typeface="Calibri" panose="020F0502020204030204" pitchFamily="34" charset="0"/>
              </a:defRPr>
            </a:lvl8pPr>
            <a:lvl9pPr marL="3886200" indent="-228600" defTabSz="3495675" eaLnBrk="0" fontAlgn="base" hangingPunct="0">
              <a:spcBef>
                <a:spcPct val="0"/>
              </a:spcBef>
              <a:spcAft>
                <a:spcPct val="0"/>
              </a:spcAft>
              <a:defRPr sz="6900">
                <a:solidFill>
                  <a:schemeClr val="tx1"/>
                </a:solidFill>
                <a:latin typeface="Calibri" panose="020F0502020204030204" pitchFamily="34" charset="0"/>
              </a:defRPr>
            </a:lvl9pPr>
          </a:lstStyle>
          <a:p>
            <a:pPr algn="ctr" eaLnBrk="1" hangingPunct="1"/>
            <a:r>
              <a:rPr lang="en-US" altLang="en-US" sz="2400" b="1" i="1" dirty="0">
                <a:solidFill>
                  <a:schemeClr val="tx2">
                    <a:lumMod val="50000"/>
                  </a:schemeClr>
                </a:solidFill>
                <a:latin typeface="Arial" panose="020B0604020202020204" pitchFamily="34" charset="0"/>
                <a:cs typeface="Arial" panose="020B0604020202020204" pitchFamily="34" charset="0"/>
              </a:rPr>
              <a:t>Figure 1 The captions of the figures should be placed below the figures (Arial, 24 </a:t>
            </a:r>
            <a:r>
              <a:rPr lang="en-US" altLang="en-US" sz="2400" b="1" i="1" dirty="0" err="1">
                <a:solidFill>
                  <a:schemeClr val="tx2">
                    <a:lumMod val="50000"/>
                  </a:schemeClr>
                </a:solidFill>
                <a:latin typeface="Arial" panose="020B0604020202020204" pitchFamily="34" charset="0"/>
                <a:cs typeface="Arial" panose="020B0604020202020204" pitchFamily="34" charset="0"/>
              </a:rPr>
              <a:t>pt</a:t>
            </a:r>
            <a:r>
              <a:rPr lang="en-US" altLang="en-US" sz="2400" b="1" i="1" dirty="0">
                <a:solidFill>
                  <a:schemeClr val="tx2">
                    <a:lumMod val="50000"/>
                  </a:schemeClr>
                </a:solidFill>
                <a:latin typeface="Arial" panose="020B0604020202020204" pitchFamily="34" charset="0"/>
                <a:cs typeface="Arial" panose="020B0604020202020204" pitchFamily="34" charset="0"/>
              </a:rPr>
              <a:t>, centered)</a:t>
            </a:r>
          </a:p>
        </p:txBody>
      </p:sp>
      <p:pic>
        <p:nvPicPr>
          <p:cNvPr id="2066" name="Picture 1"/>
          <p:cNvPicPr>
            <a:picLocks noChangeAspect="1"/>
          </p:cNvPicPr>
          <p:nvPr/>
        </p:nvPicPr>
        <p:blipFill rotWithShape="1">
          <a:blip r:embed="rId2">
            <a:extLst>
              <a:ext uri="{28A0092B-C50C-407E-A947-70E740481C1C}">
                <a14:useLocalDpi xmlns:a14="http://schemas.microsoft.com/office/drawing/2010/main" val="0"/>
              </a:ext>
            </a:extLst>
          </a:blip>
          <a:srcRect r="91137"/>
          <a:stretch/>
        </p:blipFill>
        <p:spPr bwMode="auto">
          <a:xfrm>
            <a:off x="18783721" y="841862"/>
            <a:ext cx="188275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p:cNvPicPr>
          <p:nvPr/>
        </p:nvPicPr>
        <p:blipFill rotWithShape="1">
          <a:blip r:embed="rId2">
            <a:extLst>
              <a:ext uri="{28A0092B-C50C-407E-A947-70E740481C1C}">
                <a14:useLocalDpi xmlns:a14="http://schemas.microsoft.com/office/drawing/2010/main" val="0"/>
              </a:ext>
            </a:extLst>
          </a:blip>
          <a:srcRect l="90992"/>
          <a:stretch/>
        </p:blipFill>
        <p:spPr bwMode="auto">
          <a:xfrm>
            <a:off x="20791309" y="841862"/>
            <a:ext cx="1913604"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367" y="741259"/>
            <a:ext cx="3552825" cy="2419350"/>
          </a:xfrm>
          <a:prstGeom prst="rect">
            <a:avLst/>
          </a:prstGeom>
        </p:spPr>
      </p:pic>
      <p:sp>
        <p:nvSpPr>
          <p:cNvPr id="18" name="Rectangle 6"/>
          <p:cNvSpPr>
            <a:spLocks noChangeArrowheads="1"/>
          </p:cNvSpPr>
          <p:nvPr/>
        </p:nvSpPr>
        <p:spPr bwMode="auto">
          <a:xfrm>
            <a:off x="6184814" y="817307"/>
            <a:ext cx="12833523" cy="1938992"/>
          </a:xfrm>
          <a:prstGeom prst="rect">
            <a:avLst/>
          </a:prstGeom>
          <a:noFill/>
          <a:ln w="9525">
            <a:noFill/>
            <a:miter lim="800000"/>
            <a:headEnd/>
            <a:tailEnd/>
          </a:ln>
          <a:effectLst/>
        </p:spPr>
        <p:txBody>
          <a:bodyPr wrap="square" anchor="ctr">
            <a:spAutoFit/>
          </a:bodyPr>
          <a:lstStyle/>
          <a:p>
            <a:pPr algn="ctr" defTabSz="914400" eaLnBrk="1" hangingPunct="1">
              <a:defRPr/>
            </a:pPr>
            <a:r>
              <a:rPr lang="en-US" sz="4400" b="1" dirty="0">
                <a:solidFill>
                  <a:srgbClr val="25394D"/>
                </a:solidFill>
                <a:effectLst>
                  <a:reflection blurRad="6350" stA="55000" endA="300" endPos="45500" dir="5400000" sy="-100000" algn="bl" rotWithShape="0"/>
                </a:effectLst>
                <a:latin typeface="Arial" pitchFamily="34" charset="0"/>
                <a:ea typeface="Times New Roman" pitchFamily="18" charset="0"/>
                <a:cs typeface="Arial" pitchFamily="34" charset="0"/>
              </a:rPr>
              <a:t>54</a:t>
            </a:r>
            <a:r>
              <a:rPr lang="en-US" sz="4400" b="1" baseline="30000" dirty="0">
                <a:solidFill>
                  <a:srgbClr val="25394D"/>
                </a:solidFill>
                <a:effectLst>
                  <a:reflection blurRad="6350" stA="55000" endA="300" endPos="45500" dir="5400000" sy="-100000" algn="bl" rotWithShape="0"/>
                </a:effectLst>
                <a:latin typeface="Arial" pitchFamily="34" charset="0"/>
                <a:ea typeface="Times New Roman" pitchFamily="18" charset="0"/>
                <a:cs typeface="Arial" pitchFamily="34" charset="0"/>
              </a:rPr>
              <a:t>th</a:t>
            </a:r>
            <a:r>
              <a:rPr lang="en-US" sz="4400" b="1" dirty="0">
                <a:solidFill>
                  <a:srgbClr val="25394D"/>
                </a:solidFill>
                <a:effectLst>
                  <a:reflection blurRad="6350" stA="55000" endA="300" endPos="45500" dir="5400000" sy="-100000" algn="bl" rotWithShape="0"/>
                </a:effectLst>
                <a:latin typeface="Arial" pitchFamily="34" charset="0"/>
                <a:ea typeface="Times New Roman" pitchFamily="18" charset="0"/>
                <a:cs typeface="Arial" pitchFamily="34" charset="0"/>
              </a:rPr>
              <a:t> International October Conference </a:t>
            </a:r>
            <a:endParaRPr lang="sr-Latn-RS" sz="4400" b="1" dirty="0" smtClean="0">
              <a:solidFill>
                <a:srgbClr val="25394D"/>
              </a:solidFill>
              <a:effectLst>
                <a:reflection blurRad="6350" stA="55000" endA="300" endPos="45500" dir="5400000" sy="-100000" algn="bl" rotWithShape="0"/>
              </a:effectLst>
              <a:latin typeface="Arial" pitchFamily="34" charset="0"/>
              <a:ea typeface="Times New Roman" pitchFamily="18" charset="0"/>
              <a:cs typeface="Arial" pitchFamily="34" charset="0"/>
            </a:endParaRPr>
          </a:p>
          <a:p>
            <a:pPr algn="ctr" defTabSz="914400" eaLnBrk="1" hangingPunct="1">
              <a:defRPr/>
            </a:pPr>
            <a:r>
              <a:rPr lang="en-US" sz="4400" b="1" dirty="0" smtClean="0">
                <a:solidFill>
                  <a:srgbClr val="25394D"/>
                </a:solidFill>
                <a:effectLst>
                  <a:reflection blurRad="6350" stA="55000" endA="300" endPos="45500" dir="5400000" sy="-100000" algn="bl" rotWithShape="0"/>
                </a:effectLst>
                <a:latin typeface="Arial" pitchFamily="34" charset="0"/>
                <a:ea typeface="Times New Roman" pitchFamily="18" charset="0"/>
                <a:cs typeface="Arial" pitchFamily="34" charset="0"/>
              </a:rPr>
              <a:t>on </a:t>
            </a:r>
            <a:r>
              <a:rPr lang="en-US" sz="4400" b="1" dirty="0">
                <a:solidFill>
                  <a:srgbClr val="25394D"/>
                </a:solidFill>
                <a:effectLst>
                  <a:reflection blurRad="6350" stA="55000" endA="300" endPos="45500" dir="5400000" sy="-100000" algn="bl" rotWithShape="0"/>
                </a:effectLst>
                <a:latin typeface="Arial" pitchFamily="34" charset="0"/>
                <a:ea typeface="Times New Roman" pitchFamily="18" charset="0"/>
                <a:cs typeface="Arial" pitchFamily="34" charset="0"/>
              </a:rPr>
              <a:t>Mining and </a:t>
            </a:r>
            <a:r>
              <a:rPr lang="en-US" sz="4400" b="1" dirty="0" smtClean="0">
                <a:solidFill>
                  <a:srgbClr val="25394D"/>
                </a:solidFill>
                <a:effectLst>
                  <a:reflection blurRad="6350" stA="55000" endA="300" endPos="45500" dir="5400000" sy="-100000" algn="bl" rotWithShape="0"/>
                </a:effectLst>
                <a:latin typeface="Arial" pitchFamily="34" charset="0"/>
                <a:ea typeface="Times New Roman" pitchFamily="18" charset="0"/>
                <a:cs typeface="Arial" pitchFamily="34" charset="0"/>
              </a:rPr>
              <a:t>Metallurgy</a:t>
            </a:r>
            <a:r>
              <a:rPr lang="sr-Latn-RS" sz="4400" b="1" dirty="0" smtClean="0">
                <a:solidFill>
                  <a:srgbClr val="25394D"/>
                </a:solidFill>
                <a:effectLst>
                  <a:reflection blurRad="6350" stA="55000" endA="300" endPos="45500" dir="5400000" sy="-100000" algn="bl" rotWithShape="0"/>
                </a:effectLst>
                <a:latin typeface="Arial" pitchFamily="34" charset="0"/>
                <a:ea typeface="Times New Roman" pitchFamily="18" charset="0"/>
                <a:cs typeface="Arial" pitchFamily="34" charset="0"/>
              </a:rPr>
              <a:t> </a:t>
            </a:r>
            <a:r>
              <a:rPr lang="en-150" sz="4400" b="1" dirty="0" smtClean="0">
                <a:solidFill>
                  <a:srgbClr val="25394D"/>
                </a:solidFill>
                <a:effectLst>
                  <a:reflection blurRad="6350" stA="55000" endA="300" endPos="45500" dir="5400000" sy="-100000" algn="bl" rotWithShape="0"/>
                </a:effectLst>
                <a:latin typeface="Arial" pitchFamily="34" charset="0"/>
                <a:ea typeface="Times New Roman" pitchFamily="18" charset="0"/>
                <a:cs typeface="Arial" pitchFamily="34" charset="0"/>
              </a:rPr>
              <a:t>–</a:t>
            </a:r>
            <a:r>
              <a:rPr lang="sr-Latn-RS" sz="4400" b="1" dirty="0" smtClean="0">
                <a:solidFill>
                  <a:srgbClr val="25394D"/>
                </a:solidFill>
                <a:effectLst>
                  <a:reflection blurRad="6350" stA="55000" endA="300" endPos="45500" dir="5400000" sy="-100000" algn="bl" rotWithShape="0"/>
                </a:effectLst>
                <a:latin typeface="Arial" pitchFamily="34" charset="0"/>
                <a:ea typeface="Times New Roman" pitchFamily="18" charset="0"/>
                <a:cs typeface="Arial" pitchFamily="34" charset="0"/>
              </a:rPr>
              <a:t> IOC2023</a:t>
            </a:r>
            <a:r>
              <a:rPr lang="en-US" sz="4400" b="1" dirty="0" smtClean="0">
                <a:solidFill>
                  <a:srgbClr val="25394D"/>
                </a:solidFill>
                <a:effectLst>
                  <a:reflection blurRad="6350" stA="55000" endA="300" endPos="45500" dir="5400000" sy="-100000" algn="bl" rotWithShape="0"/>
                </a:effectLst>
                <a:latin typeface="Arial" pitchFamily="34" charset="0"/>
                <a:ea typeface="Times New Roman" pitchFamily="18" charset="0"/>
                <a:cs typeface="Arial" pitchFamily="34" charset="0"/>
              </a:rPr>
              <a:t>, </a:t>
            </a:r>
            <a:endParaRPr lang="sr-Latn-RS" sz="4400" b="1" dirty="0" smtClean="0">
              <a:solidFill>
                <a:srgbClr val="25394D"/>
              </a:solidFill>
              <a:effectLst>
                <a:reflection blurRad="6350" stA="55000" endA="300" endPos="45500" dir="5400000" sy="-100000" algn="bl" rotWithShape="0"/>
              </a:effectLst>
              <a:latin typeface="Arial" pitchFamily="34" charset="0"/>
              <a:ea typeface="Times New Roman" pitchFamily="18" charset="0"/>
              <a:cs typeface="Arial" pitchFamily="34" charset="0"/>
            </a:endParaRPr>
          </a:p>
          <a:p>
            <a:pPr algn="ctr" defTabSz="914400" eaLnBrk="1" hangingPunct="1">
              <a:defRPr/>
            </a:pPr>
            <a:r>
              <a:rPr lang="en-US" sz="3200" b="1" dirty="0" smtClean="0">
                <a:solidFill>
                  <a:srgbClr val="25394D"/>
                </a:solidFill>
                <a:effectLst>
                  <a:reflection blurRad="6350" stA="55000" endA="300" endPos="45500" dir="5400000" sy="-100000" algn="bl" rotWithShape="0"/>
                </a:effectLst>
                <a:latin typeface="Arial" pitchFamily="34" charset="0"/>
                <a:ea typeface="Times New Roman" pitchFamily="18" charset="0"/>
                <a:cs typeface="Arial" pitchFamily="34" charset="0"/>
              </a:rPr>
              <a:t>18-21 </a:t>
            </a:r>
            <a:r>
              <a:rPr lang="en-US" sz="3200" b="1" dirty="0">
                <a:solidFill>
                  <a:srgbClr val="25394D"/>
                </a:solidFill>
                <a:effectLst>
                  <a:reflection blurRad="6350" stA="55000" endA="300" endPos="45500" dir="5400000" sy="-100000" algn="bl" rotWithShape="0"/>
                </a:effectLst>
                <a:latin typeface="Arial" pitchFamily="34" charset="0"/>
                <a:ea typeface="Times New Roman" pitchFamily="18" charset="0"/>
                <a:cs typeface="Arial" pitchFamily="34" charset="0"/>
              </a:rPr>
              <a:t>October </a:t>
            </a:r>
            <a:r>
              <a:rPr lang="en-US" sz="3200" b="1" dirty="0" smtClean="0">
                <a:solidFill>
                  <a:srgbClr val="25394D"/>
                </a:solidFill>
                <a:effectLst>
                  <a:reflection blurRad="6350" stA="55000" endA="300" endPos="45500" dir="5400000" sy="-100000" algn="bl" rotWithShape="0"/>
                </a:effectLst>
                <a:latin typeface="Arial" pitchFamily="34" charset="0"/>
                <a:ea typeface="Times New Roman" pitchFamily="18" charset="0"/>
                <a:cs typeface="Arial" pitchFamily="34" charset="0"/>
              </a:rPr>
              <a:t>2023</a:t>
            </a:r>
            <a:r>
              <a:rPr lang="sr-Latn-RS" sz="3200" b="1" dirty="0" smtClean="0">
                <a:solidFill>
                  <a:srgbClr val="25394D"/>
                </a:solidFill>
                <a:effectLst>
                  <a:reflection blurRad="6350" stA="55000" endA="300" endPos="45500" dir="5400000" sy="-100000" algn="bl" rotWithShape="0"/>
                </a:effectLst>
                <a:latin typeface="Arial" pitchFamily="34" charset="0"/>
                <a:ea typeface="Times New Roman" pitchFamily="18" charset="0"/>
                <a:cs typeface="Arial" pitchFamily="34" charset="0"/>
              </a:rPr>
              <a:t>, </a:t>
            </a:r>
            <a:r>
              <a:rPr lang="en-US" sz="3200" b="1" dirty="0" err="1" smtClean="0">
                <a:solidFill>
                  <a:srgbClr val="25394D"/>
                </a:solidFill>
                <a:effectLst>
                  <a:reflection blurRad="6350" stA="55000" endA="300" endPos="45500" dir="5400000" sy="-100000" algn="bl" rotWithShape="0"/>
                </a:effectLst>
                <a:latin typeface="Arial" pitchFamily="34" charset="0"/>
                <a:ea typeface="Times New Roman" pitchFamily="18" charset="0"/>
                <a:cs typeface="Arial" pitchFamily="34" charset="0"/>
              </a:rPr>
              <a:t>Bor</a:t>
            </a:r>
            <a:r>
              <a:rPr lang="en-US" sz="3200" b="1" dirty="0" smtClean="0">
                <a:solidFill>
                  <a:srgbClr val="25394D"/>
                </a:solidFill>
                <a:effectLst>
                  <a:reflection blurRad="6350" stA="55000" endA="300" endPos="45500" dir="5400000" sy="-100000" algn="bl" rotWithShape="0"/>
                </a:effectLst>
                <a:latin typeface="Arial" pitchFamily="34" charset="0"/>
                <a:ea typeface="Times New Roman" pitchFamily="18" charset="0"/>
                <a:cs typeface="Arial" pitchFamily="34" charset="0"/>
              </a:rPr>
              <a:t> </a:t>
            </a:r>
            <a:r>
              <a:rPr lang="en-US" sz="3200" b="1" dirty="0">
                <a:solidFill>
                  <a:srgbClr val="25394D"/>
                </a:solidFill>
                <a:effectLst>
                  <a:reflection blurRad="6350" stA="55000" endA="300" endPos="45500" dir="5400000" sy="-100000" algn="bl" rotWithShape="0"/>
                </a:effectLst>
                <a:latin typeface="Arial" pitchFamily="34" charset="0"/>
                <a:ea typeface="Times New Roman" pitchFamily="18" charset="0"/>
                <a:cs typeface="Arial" pitchFamily="34" charset="0"/>
              </a:rPr>
              <a:t>Lake, </a:t>
            </a:r>
            <a:r>
              <a:rPr lang="en-US" sz="3200" b="1" dirty="0" err="1">
                <a:solidFill>
                  <a:srgbClr val="25394D"/>
                </a:solidFill>
                <a:effectLst>
                  <a:reflection blurRad="6350" stA="55000" endA="300" endPos="45500" dir="5400000" sy="-100000" algn="bl" rotWithShape="0"/>
                </a:effectLst>
                <a:latin typeface="Arial" pitchFamily="34" charset="0"/>
                <a:ea typeface="Times New Roman" pitchFamily="18" charset="0"/>
                <a:cs typeface="Arial" pitchFamily="34" charset="0"/>
              </a:rPr>
              <a:t>Bor</a:t>
            </a:r>
            <a:r>
              <a:rPr lang="en-US" sz="3200" b="1" dirty="0">
                <a:solidFill>
                  <a:srgbClr val="25394D"/>
                </a:solidFill>
                <a:effectLst>
                  <a:reflection blurRad="6350" stA="55000" endA="300" endPos="45500" dir="5400000" sy="-100000" algn="bl" rotWithShape="0"/>
                </a:effectLst>
                <a:latin typeface="Arial" pitchFamily="34" charset="0"/>
                <a:ea typeface="Times New Roman" pitchFamily="18" charset="0"/>
                <a:cs typeface="Arial" pitchFamily="34" charset="0"/>
              </a:rPr>
              <a:t>, </a:t>
            </a:r>
            <a:r>
              <a:rPr lang="en-US" sz="3200" b="1" dirty="0" smtClean="0">
                <a:solidFill>
                  <a:srgbClr val="25394D"/>
                </a:solidFill>
                <a:effectLst>
                  <a:reflection blurRad="6350" stA="55000" endA="300" endPos="45500" dir="5400000" sy="-100000" algn="bl" rotWithShape="0"/>
                </a:effectLst>
                <a:latin typeface="Arial" pitchFamily="34" charset="0"/>
                <a:ea typeface="Times New Roman" pitchFamily="18" charset="0"/>
                <a:cs typeface="Arial" pitchFamily="34" charset="0"/>
              </a:rPr>
              <a:t>Serbia</a:t>
            </a:r>
            <a:endParaRPr lang="en-US" sz="1800" b="1" i="1" dirty="0">
              <a:solidFill>
                <a:srgbClr val="25394D"/>
              </a:solidFill>
              <a:latin typeface="Arial" pitchFamily="34" charset="0"/>
              <a:ea typeface="Times New Roman" pitchFamily="18" charset="0"/>
              <a:cs typeface="Arial" pitchFamily="34" charset="0"/>
            </a:endParaRPr>
          </a:p>
        </p:txBody>
      </p:sp>
      <p:pic>
        <p:nvPicPr>
          <p:cNvPr id="1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72375" y="15531678"/>
            <a:ext cx="10058400" cy="263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72375" y="18327266"/>
            <a:ext cx="10058400" cy="263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29750" y="949130"/>
            <a:ext cx="1453448" cy="18000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738</TotalTime>
  <Words>269</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IOC2023</dc:creator>
  <cp:lastModifiedBy>Ljubisa</cp:lastModifiedBy>
  <cp:revision>112</cp:revision>
  <cp:lastPrinted>2023-09-14T12:50:38Z</cp:lastPrinted>
  <dcterms:created xsi:type="dcterms:W3CDTF">2017-05-05T16:20:07Z</dcterms:created>
  <dcterms:modified xsi:type="dcterms:W3CDTF">2023-09-14T13:41:43Z</dcterms:modified>
</cp:coreProperties>
</file>